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notesMasterIdLst>
    <p:notesMasterId r:id="rId28"/>
  </p:notesMasterIdLst>
  <p:sldIdLst>
    <p:sldId id="256" r:id="rId4"/>
    <p:sldId id="260" r:id="rId5"/>
    <p:sldId id="259" r:id="rId6"/>
    <p:sldId id="267" r:id="rId7"/>
    <p:sldId id="271" r:id="rId8"/>
    <p:sldId id="261" r:id="rId9"/>
    <p:sldId id="266" r:id="rId10"/>
    <p:sldId id="268" r:id="rId11"/>
    <p:sldId id="269" r:id="rId12"/>
    <p:sldId id="270" r:id="rId13"/>
    <p:sldId id="284" r:id="rId14"/>
    <p:sldId id="285" r:id="rId15"/>
    <p:sldId id="292" r:id="rId16"/>
    <p:sldId id="287" r:id="rId17"/>
    <p:sldId id="286" r:id="rId18"/>
    <p:sldId id="291" r:id="rId19"/>
    <p:sldId id="276" r:id="rId20"/>
    <p:sldId id="282" r:id="rId21"/>
    <p:sldId id="281" r:id="rId22"/>
    <p:sldId id="283" r:id="rId23"/>
    <p:sldId id="278" r:id="rId24"/>
    <p:sldId id="279" r:id="rId25"/>
    <p:sldId id="273" r:id="rId26"/>
    <p:sldId id="265" r:id="rId27"/>
  </p:sldIdLst>
  <p:sldSz cx="9144000" cy="5143500" type="screen16x9"/>
  <p:notesSz cx="6858000" cy="9144000"/>
  <p:embeddedFontLst>
    <p:embeddedFont>
      <p:font typeface="BusanBada" panose="02000603000000000000" pitchFamily="2" charset="-127"/>
      <p:regular r:id="rId29"/>
    </p:embeddedFont>
    <p:embeddedFont>
      <p:font typeface="나눔고딕 ExtraBold" panose="020D0904000000000000" pitchFamily="50" charset="-127"/>
      <p:bold r:id="rId30"/>
    </p:embeddedFont>
    <p:embeddedFont>
      <p:font typeface="나눔바른펜" panose="020B0503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2F2F2F"/>
    <a:srgbClr val="FFC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52" autoAdjust="0"/>
  </p:normalViewPr>
  <p:slideViewPr>
    <p:cSldViewPr>
      <p:cViewPr varScale="1">
        <p:scale>
          <a:sx n="114" d="100"/>
          <a:sy n="114" d="100"/>
        </p:scale>
        <p:origin x="9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5:59:0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20607,'10'0'29,"0"0"20,-6 0 1,5 0-23,-4 0 13,-3 0 0,6 0 72,-3 0-85,-3 0-161,5 0 49,0 0 226,-5 0 96,5 0-131,-7 0-544,0 0 492,7 0-47,-6 0-9,6 0 0,-5 0-2,3 0 0,-3 0 4,5 0 61,0 0 1,-4 0 70,8 0 0,-6 0-92,5 0 1,-4 0-1,4 0 4,2 0 1,-3 0 0,1 0-33,2 0 0,-3 0 0,1 0-11,3 0 1,-5 0 0,3 0 59,1 0 1,-4 0-8,3 0 0,-1 0-6,6 0 0,-6 0-3,1 0 0,-6 0 1,5 0-8,2 0 0,-3 0 1,1 0-30,3 0 0,-5 0 0,3 0 15,1 0 1,-3 0 0,1 0-21,2 0 1,2 0 0,2 0 30,-1 0 0,-4 0 0,-1 0-2,2 0 0,-3 0 0,1 0 7,2 0 0,-3 0 0,1 0-21,3 0 0,-5 0 0,3 0-25,1 0 0,-4 0 0,3 0-16,1 0 0,2 0 21,1 0 1,1 0 16,0 0 1,-1 0 40,1 0 1,0 0 20,-1 0 0,1 0-72,-1 0 1,1 0-1,0 0 8,-1 0 0,1 0-25,-1 0 1,1 0 53,0 0 0,-6 0 0,0 0 28,3 0 1,-5 0-56,3 0 0,-1 0 1,6 0-10,-1 0 0,-4 0-36,-1 0 1,0 0 74,6 0 0,-6 0 0,1 0-29,1 0 1,-3 0 0,1 0-6,2 0 1,-3 0 0,1 0-19,2 0 0,-3 0 1,2 0 5,1 0 0,-4 0 0,3 0 29,1 0 0,-3 0 0,1 0-14,2 0 1,-3 0 0,1 0 16,2 0 1,-3 0-32,1 0 0,1 0 1,4 0-6,1 0 0,-6 0 0,1 0 10,1 0 1,2 0 8,2 0 1,-1 0 0,1 0 19,-1 0 0,1 0 1,0 0-31,-1 0 0,1 0 2,-1 0 0,1 0 0,0 0-18,-1 0 0,1 0 8,-1 0 0,1 0 41,0 0 1,-1 0 0,1 0-14,-1 0 0,-4 0 0,-1 0 4,2 0 1,2 0-11,2 0 1,0 0-16,-1 0 1,1 0 6,-1 0 1,1 0-1,0 0 0,-1 0 0,1 0 1,-1 0-7,1 0 0,-6 0 0,1 0 22,1 0 0,2 0 105,1 0 0,1 0-99,0 0 0,-1 0 23,1 0 1,-1 0-57,1 0 1,0 0 0,-1 0-8,1 0 0,-6 0 0,1 0 14,1 0 1,2 0 0,1 0 31,1 0 1,0 0-1,-1 0 44,1 0 0,-6 0 0,1 0-18,1 0 0,2 0 1,1 0-111,1 0 0,-1 0 75,1 0 0,0 0 0,-1 0-76,1 0 1,-6 0 0,1 0 78,1 0 1,-3 0 24,1 0 1,0 0-29,6 0 0,0 0 1,-1 0-29,1 0 1,-6 0 0,1 0-7,1 0 0,-4 0 1,3 0 33,1 0 0,2 0 0,1 0 1,1 0 1,0 0 0,-1 0-7,1 0 0,-1 0 0,1 0-10,0 0 1,-1 0-2,1 0 0,0 0 0,-1 0-12,1 0 1,-6 0 0,1 0 3,1 0 1,2 0-13,1 0 1,1 0-1,-1 0-1,1 0 1,-6 0 0,1 0 1,1 0 0,-3 0 0,1 0 1,2 0 0,-3 0 0,1 0-2,2 0 0,2 0-2,2 0 1,0 0-6,-1 0 1,1 0 7,-1 0 0,1 0 2,0 0 0,-1 0 1,1 0 15,-1 0 0,-4 0 0,-1 0-8,2 0 0,-3 0 0,1 0-8,3 0 1,0 0 0,3 0-23,0 0 1,-6 0-1,0 0-16,3 0 0,0 0 0,3 0 35,0 0 1,-6 0 0,1 0 5,1 0 1,2 0 3,1 0 1,1 0 0,-1 0-12,1 0 1,-6 0 0,1 0-48,1 0 0,2 0 24,1 0 1,1 0 0,0 0 2,-1 0 0,-4 0 0,-1 0 38,2 0 1,2 0-6,2 0 0,-6 0 0,0 0-4,3 0 0,-5 0 0,3 0-9,1 0 0,-3 0 0,1 0-34,2 0 0,2 0-10,2 0 0,-1 0 11,1 0 0,-1 0 35,1 0 0,0 0-10,-1 0 1,1 0 0,-1 0 40,1 0 1,0 0-70,-1 0 0,1 0 0,-1 0 28,1 0 0,0 0 0,-1 0-20,1 0 1,0 0 25,-1 0 0,1 0 1,-1 0 6,1 0 1,0 0 0,-1 0 8,1 0 0,-6 0 1,1 0-6,1 0 0,2 0 0,1 0-3,1 0 0,-1 0 0,1 0-1,0 0 1,-1 0 0,1 0-2,0 0 0,-1 0 1,1 0-1,-1 0 0,1 0 0,-6 0 0,1 0-1,1 0 0,2 0 1,1 0 1,1 0-8,0 0 1,-1 0-6,1 0 1,-6 0 12,1 0 0,-6 0 0,5 0-1,2 0 1,-3 0 4,1 0 0,1 0 1,4 0 0,-4 0-3,-1 0 1,1 0 6,4 0 1,1 0 10,0 0 0,-1 0 1,1 0-14,-1 0 0,-4 0 0,-1 0-6,2 0 0,2 0 0,2 0 2,-1 0 0,-4 0 0,-1 0-4,2 0 1,-3 0 0,1 0 13,3 0 0,0 0 1,3 0 8,0 0 0,-6 0 0,0 0-18,3 0 1,0 0-1,3 0 0,0 0 4,-1 0 1,1 0 5,0 0 0,-6 0 0,0 0-1,3 0 0,-5 0-7,3 0 1,-1 0-22,6 0 1,-1 0 0,1 0-1,-1 0 1,-4 0-1,-1 0 15,2 0 1,-3 0-1,1 0 1,3 0 0,-5 0 1,3 0-1,1 0 1,-4 0 0,3 0-3,1 0 1,-3 0 0,1 0-26,2 0 0,2 0 9,2 0 0,-1 0 0,1 0-4,0 0 1,-6 0 0,0 0 23,3 0 1,-5 0 0,3 0-18,1 0 0,2 0-88,1 0 0,1 0 0,-1 0 46,1 0 0,-6 0 1,1 0 38,1 0 0,-3 0 0,1 0-6,2 0 1,2 0-1,2 0-39,-1 0 1,-4 0 2,-1 0 1,1 0 34,4 0 1,1 0-44,-1 0 0,-4 0 9,-1 0 0,-5 0 71,6 0 1,-6 0-89,5 0-26,1 0 98,4 0 0,1 0 9,0 0 1,-1 0-34,1 0 0,-1 0-49,1 0 1,-6 0 50,1 0 1,-6 0 36,5 0-67,-6 0-27,10 0 13,-5 0 45,6 0 0,-4 0 11,-1 0-65,-7 0 15,4 0 0,-5 0 9,3 0 0,-1 0-136,6 0 74,-6 0 120,3 0 1,-6 0-39,5 0-29,-5 0 42,6 0 26,-7 0 0,2 0 4,3 0 0,-1 0-2,6 0 0,-5 0-199,6 0 165,-8 0 21,11 0-11,-12 0 0,6 0-122,-2 0 61,-5 0 1,8 0-298,-4 0-172,-3 0 56,5 0 1,-5 0 492,3 0 0,-3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47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47 125 7937,'-14'2'-14,"4"3"1,-2 4 0,6 7-1,3-1 1,1 1 233,2-1 0,0 1-193,0 0 0,0-1 1,2 1-32,3-1 1,-1-6 35,6-4 1,-5-3 0,4-4-3,-2-3 1,0 2-1,-4-8 52,2-1 0,1-2 63,-6-1 0,0-1 0,0 0-52,0 1 1,-6-1 0,0 2 55,-3 4 0,4 3 83,-6 7 0,6 0-120,-5 0 0,6 2-9,-1 3 0,3-2-103,2 8 0,7-8 0,2 4 0</inkml:trace>
  <inkml:trace contextRef="#ctx0" brushRef="#br0" timeOffset="363">94 125 9156,'16'0'660,"-1"0"-547,1 0 1,-1 0-1,1 0-94,0 0 0,-6 0-373,0 0 0,-4 0-478,4 0-658,-7 0 1490,4 0 0,-14 0 0,-1 0 0</inkml:trace>
  <inkml:trace contextRef="#ctx0" brushRef="#br0" timeOffset="593">125 188 7940,'0'8'1286,"2"-1"-988,3-7 1,4 0 0,6 0-218,1 0 1,-6 0-1,1 0-719,1 0 1,2 0-324,1 0 1,-4 0 960,-1 0 0,-6 0 0,3 0 0</inkml:trace>
  <inkml:trace contextRef="#ctx0" brushRef="#br0" timeOffset="805">250 16 7940,'0'16'0,"0"-6"317,0 1 0,0-1 0,0 6 156,0-1 1,5 1 0,0-1-695,-1 1 0,3 0 1,-2-1-607,-2 1 1,-1-6 826,-2 1 0,0-1 0,0 6 0</inkml:trace>
  <inkml:trace contextRef="#ctx0" brushRef="#br0" timeOffset="1096">172 297 7940,'0'16'0,"0"-1"119,0 1 1,0-6-1,0 1 600,0 1 1,0 2-293,0 1 0,7-4-110,3-1 1,4-6-148,2 1 0,-1-3-277,1-2 1,-6 0-883,1 0 0,-6 0 350,5 0 639,-6 0 0,10-7 0,-6-2 0</inkml:trace>
  <inkml:trace contextRef="#ctx0" brushRef="#br0" timeOffset="1488">359 79 9063,'14'1'301,"-2"3"0,-1 1-254,1-2 1,-3 4 0,1 0-93,2 2 1,-5-4-1,0 4 1,-2 0 100,0-1 1,1-3 65,-6 6 1,0-1-98,0 6 0,-6-1 0,-1 1 1,0 0-127,1-1 0,-5 1 0,6-1 0,1 1-288,3 0 1,-4-1-1393,-1 1 1781,1-7 0,12-2 0,2-7 0</inkml:trace>
  <inkml:trace contextRef="#ctx0" brushRef="#br0" timeOffset="1730">484 141 7602,'16'-2'1071,"-1"-1"-999,1-2 0,-6-1 0,1 5-306,1-5 1,0 3 0,0-6-160,-1 2 0,-8 0 1,4 4 12,0-2 380,-5 0 0,5 5 0,-7 0 0</inkml:trace>
  <inkml:trace contextRef="#ctx0" brushRef="#br0" timeOffset="1901">500 188 7966,'1'8'-170,"5"-2"0,2-5 1,8-1-1244,0 0 1413,-1 0 0,8 0 0,1 0 0</inkml:trace>
  <inkml:trace contextRef="#ctx0" brushRef="#br0" timeOffset="2142">656 0 8345,'0'11'746,"0"-1"0,0 2-553,0 2 1,0 2 0,0 0 0,0-1-197,0 1 0,0-1 1,0 1-1,0 0-112,0-1 1,0-4-1,2-1-230,3 2 1,-3-3 0,3 1-64,-4 2 1,-1-3 0,2 0 0,2-1 407,1 1 0,0 1 0,-5 6 0</inkml:trace>
  <inkml:trace contextRef="#ctx0" brushRef="#br0" timeOffset="2607">593 328 7930,'-8'7'535,"-6"-5"0,12 3 1,-1-8-611,6-3 0,6 0 1,6 2-21,1-1 1,0 0 0,-1 6 138,1 5 0,-1-3 1,-1 7-1,-2 3-164,-1 1 0,-8-4 0,3 0 100,-5 2 0,-1 2 55,0 2 1,-1-6-29,-5 1 0,3-8 0,-8 2-4,-1-3 0,0 0 1,0 1 3,2 3 1,1 1 0,-3-4 223,1 2-75,8 0 1,-4-3 209,7 3-115,0-3 0,7 5 0,3-7-133,4 0 1,-3 0-1,-1 0 1,2 0-67,2 0 0,2-5 0,-1-2-32,1-2 0,-6 6 0,1-2 36,1 3 0,-5 0 1,0-1-977,0-3 0,-4 1-523,8 5 1443,-1 0 0,-1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56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47 9121,'-8'7'128,"2"4"0,3 3 1,-1 1-1,-3 1 32,-1 0 0,-1-1 0,-3 1 0,2-1 10,-3 1 1,5 0 0,-3-3 0,1 0-516,1-3 0,1-5-1911,2 6 2256,5-8 0,-6 11 0,7-5 0</inkml:trace>
  <inkml:trace contextRef="#ctx0" brushRef="#br0" timeOffset="214">79 157 7829,'0'8'2083,"1"5"-2022,5-8 0,2 5-307,8-5 0,-6 6-1232,1-6 9,-8 7 1469,4-10 0,-7 12 0,0-6 0</inkml:trace>
  <inkml:trace contextRef="#ctx0" brushRef="#br0" timeOffset="438">188 16 8382,'0'16'509,"0"-1"1,0 1-1,0 0-96,0-1 0,0 1 0,0 0 0,0-1-976,0 1 0,0-1-505,0 1 0,5 0-440,0-1 1508,1-6 0,-13 5 0,-2-6 0</inkml:trace>
  <inkml:trace contextRef="#ctx0" brushRef="#br0" timeOffset="592">204 141 8794,'10'0'128,"0"0"0,1-2-884,-2-3 0,4 2 1,-2-8 755,3-1 0,-6-2 0,-1-1 0</inkml:trace>
  <inkml:trace contextRef="#ctx0" brushRef="#br0" timeOffset="781">313 32 7901,'-9'-7'548,"2"5"1,7-3 0,0 10-402,0 6 0,0-3 0,0 3 0,0 1 32,0 2 0,0 1 1,0 1-1,0 0-36,0-1 1,0 1 0,0-1-263,0 1 1,0 0 0,0-1-787,0 1 1,2-6-1120,3 1 2024,-3-1 0,5-1 0,-7-2 0</inkml:trace>
  <inkml:trace contextRef="#ctx0" brushRef="#br0" timeOffset="1150">188 328 8072,'0'16'0,"-2"-2"528,-3-4 1,3 4 0,-3-3-130,3 2 1,2-2 0,2-2-141,3-2 1,-1-1-178,6 0 1,1-5-161,4 5 1,1-10 0,-2-3-165,-4-1 1,-1 2 0,-6-4 67,2-2 0,1 3 114,-6-1 1,0-1 325,0-4 1,-6 4 0,0 3 86,-3 1 1,4 1-192,-6 6 0,3 2 1,-3 3-1477,6 6 1314,3 3 0,2 1 0,0 1 0</inkml:trace>
  <inkml:trace contextRef="#ctx0" brushRef="#br0" timeOffset="1546">485 1 8315,'0'15'621,"0"1"0,0-1-496,0 1 0,-2 0 0,-2 1 0,-1 2-60,2 2 1,-4 0 0,0-4 0,0 2-239,0 2 1,2-5 0,5-6-642,0 2 1,0-3-719,0 1 1532,0-6 0,-7 3 0,-2-7 0</inkml:trace>
  <inkml:trace contextRef="#ctx0" brushRef="#br0" timeOffset="1701">453 204 7871,'9'6'-155,"0"-4"1,-6 5 766,2 0 0,2-5-876,-1 3 0,0-1 1,7-1-1125,-3 2 1388,0 0 0,-1-5 0,-2 0 0</inkml:trace>
  <inkml:trace contextRef="#ctx0" brushRef="#br0" timeOffset="1934">500 110 7915,'0'10'1133,"0"1"0,2-8-1065,3 2 0,-1-3 0,6-2-170,2 0 0,2 0 0,2-2-466,-1-3 1,-4 3 397,-1-3 0,-5 4-1669,6 1 1839,-8 0 0,11-7 0,-5-2 0</inkml:trace>
  <inkml:trace contextRef="#ctx0" brushRef="#br0" timeOffset="2142">672 16 8786,'-7'9'1392,"5"5"-1194,-3-4 1,3 4 0,2 2 0,0-1-13,0 1 1,6 0-1,-1-1 1,-2 1-319,-1-1 1,3 1-1,0 0-437,-1-1 0,3-4 0,-2-1-186,-2 2 0,1-5 0,-1 0 755,3 0 0,-1 2 0,-5 6 0</inkml:trace>
  <inkml:trace contextRef="#ctx0" brushRef="#br0" timeOffset="2621">609 344 7871,'-6'9'564,"2"-1"-141,-6-2 1,6 2 0,-1 8-54,3-1 0,2 1 0,0 0-193,0-1 0,5 1 1,2-2-1,0-2-149,0-2 1,5-6-1,-1 1-125,3-3 0,-4-2 0,1 0-90,1 0 1,2-7 0,-1-4-25,-2-2 1,1 2 119,-7 1 0,0-1 133,-5-4 0,0 4 184,0 1 1,-7-1-4,-3-4 0,-4 6 773,-1 4 0,-1 3-718,0 2 0,6 0-836,0 0 0,6 2 0,-3 1-3303,0 3 3861,5 6 0,-5-10 0,7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7:5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20499,'0'8'365,"0"-1"-393,0-7 0,0 2 121,0 3 0,0-1 4,0 6 1,0-5-111,0 6 1,0-1 0,0 6 1,0-1 82,0 1 0,0 0 0,0-1-23,0 1 0,0-6 0,0 1 5,0 1 1,0 2-50,0 1 1,0 1 57,0-1 0,0 1 16,0 0 0,0-6 0,0 0-18,0 3 1,0-5-66,0 3 1,0-6-26,0 5-176,0-6 162,0 3 74,0-7 1,0 1 55,0 5 45,0-5-36,0 6 142,0-7-399,0 0 0,0 7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8:0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19959,'0'-11'278,"0"1"80,0 6-22,0-3-97,0 7-61,0 0-210,0 7 1,0 2 6,0 7 1,0-1 32,0 1 1,0-1 0,0 1 23,0 0 0,0-6 0,0 0 27,0 3 1,0-5-37,0 3 1,0-1 1,0 6 0,0-1-120,0 1 1,0-6-122,0 1 200,0-1 0,0 1 68,0-1 1,0-5-27,0 6-52,0-8-98,0 11 30,0-12 49,0 5 62,0-7-650,0 0 0,0 7 1,0 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8:18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18725,'0'15'67,"0"-4"153,0-1-200,0 1 0,0 4-4,0 1 1,0-1-10,0 1 1,0 0-14,0-1 1,0-4 125,0-1-92,0-6 3,0 3-66,0-7 67,0 0 12,0 6 0,0-2-18,0 6 1,0-4-28,0 4-15,0-7 53,0 11 47,0-12-54,0 5-41,0-7-27,0 0-3,0 7 26,0-5 238,0 5-36,0-7-325,0 0 136,0 7 0,0-4 92,0 7 202,0-6-86,0 3-161,0-7-423,0 0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8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18464,'0'-8'266,"0"-1"119,0 4 38,0 3 143,0-5-353,0 7-59,0 0 75,0-7-69,0 6-138,0-6 0,0 8-1,0 5 0,0-3 18,0 7 1,0-4-46,0 4 1,0-5 43,0 6 1,0-6 30,0 5 0,0 1-27,0 4 0,0 1-34,0 0 1,0-1 0,0 1 17,0-1 0,0-4 0,0-1 26,0 2 1,0-3 41,0 1-1,0-6-66,0 3-66,0-7 21,0 0 2,0 7 44,0-6 58,0 6-38,0-7-170,0 0 101,0 7-57,0-5 58,0 5 125,0-7-30,0 0 0,0-7-141,0-3 0,0 1 55,0-1 0,0-1 1,0-4 33,0-1-18,0 0 0,0 6-69,0 0 35,0-1 1,0-4 16,0-1 0,0 6 0,0-1 8,0-1 0,0 3 0,0-1 1,0-2 0,0 3 8,0-1 0,0 4 7,0-4-7,0 7-2,0-4 0,0 5 15,0-3-15,0 3 0,0-7 21,0 4 6,0 3 39,0-5-41,0 7 527,0 0-506,0-7 76,0 6-155,0-6 5,0 7 1,0-2-28,0-3 29,0 3 1,0-7 23,0 4 7,0 4-17,0-6-49,0 7-380,0 0 446,0 7 1,0 1 12,0 8 0,0-6 38,0 1 0,0-6-41,0 5 1,0-5-1,0 6-19,0 1 0,0-3-27,0 1 0,0 0-15,0 6 93,0-7-9,0 5 1,0-11-21,0 8 1,0-6-15,0 5 1,0-5 9,0 6 1,0-6-199,0 5 246,0-6-52,0 3 0,0-6-61,0 5 23,0-5 0,0 8-25,0-4 29,0-3 0,0 7 31,0-4 9,0-3-2,0 5 36,0-7 159,0 0-190,0 7-29,0-6 0,0 8-88,0-4 77,0-3 1,0 7 43,0-4 39,0-4 11,0 6-96,0-7-33,0 7 1,0-3 31,0 6 1,0-6 31,0 3-183,0-7-568,0 0 740,0 7 0,0 1 0,0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8:4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21210,'15'0'0,"1"0"22,0 0 1,4 0 0,1 0 0,0 0 0,0 0 0,0 0 0,-1 0 42,3 0 1,-6 0-33,4 0 1,-2 0 0,0 0-23,2 0 1,-5 0 0,-6 0 0,2 0 94,2 0 0,2 0 0,-1 0-64,1 0 0,-6 0 0,1 0-14,1 0 1,-3 0 0,1 0-75,2 0 0,2 0 1,2 0 8,-1 0 1,-4 0 0,-1 0 34,2 0 0,2 0 51,2 0 1,-1 0 47,1 0 0,0 0-116,-1 0 1,-4 0 0,-1 0-75,2 0 0,-3 0 29,1 0 38,1 0 185,4 0 0,-4 0-65,-1 0 0,-5 0-99,6 0 0,-6 0 21,5 0 1,1 0-51,4 0 1,1 0 65,-1 0 1,1 0-2,0 0 1,-1 0 20,1 0 1,-1 0 0,1 0-34,0 0 1,-6 0-1,1 0 1,1 0-5,2 0 0,1 0 0,1 0 0,-1 0-14,1 0 1,0 0 0,1 0 0,2 0 30,2 0 1,0 0 0,-6 0 0,1 0-17,-1 0 0,1 0 0,0 0 0,-1 0 30,1 0 1,0 0 0,-1 0 0,1 0 6,-1 0 0,1 0 0,0 0 1,-1 0-34,1 0 0,-1 0 0,1 0-9,0 0 1,4 0 0,1 0-1,-2 0 35,-1 0 1,-3 0 0,1 0 0,1 0-10,4 0 0,-4 0 1,4 0-1,-3 0 0,-3 0 1,6 0 0,0 0 0,-2 0 1,-2 0 0,-1 0 0,1 0 1,2 0-5,2 0 0,0 0 0,-6 0 0,1 0-37,0 0 0,-1 0 0,1 0 0,0 0 5,-1 0 0,1 0 0,-1 0 0,1 0-8,0 0 1,-1 0-1,1 0 1,-1 0-5,1 0 1,0 0 0,-1 0 0,1 0 27,-1 0 1,1 0 0,0 0 9,-1 0 1,1 0 0,-1 0 0,1 0-3,0 0 1,-1 0 0,1 0-17,0 0 0,-1 0 1,1 0-1,-1 0 13,1 0 0,0 0 0,-1 0 0,1 0 6,-1 0 1,6 0-1,0 0 1,-2 0-17,-2 0 1,4 0 0,0 0 0,-2 0-9,-1 0 0,2 0 1,1 0-1,-2 0-40,-1 0 0,-3 0 1,3 0-1,1 0 6,1 0 0,1 0 0,-5 0 1,-1 0 8,1 0 0,0 0 0,1 0 0,2 0 70,2 0 1,0 0-1,-4 0 1,2 0-43,2 0 1,0 0-1,-4 0 1,2 0 11,2 0 1,0 0 0,-4 0 0,2 0-23,2 0 0,2 0 0,-4 0 0,1 0 0,0 0 0,-3 0 1,-1 0-1,-1 0 16,1 0 1,-1 0 0,1 0 0,0 0 50,-1 0 1,1 0-1,-1 0 1,1 0-34,0 0 0,-1 0 0,1 0-42,-1 0 0,1 0 0,0 0 0,-1 0-25,1 0 1,-1 0 0,1 0 9,0 0 0,-1 0 0,1 0 1,0 0 14,-1 0 1,1 0 0,-1 0 0,1 0 13,0 0 1,-1 0 0,1 0 0,1 0-3,4 0 0,-4 0 0,4 0 0,-4 0 40,-1 0 1,0 0 0,1 0-33,4 0 1,-4 0-1,4 0 1,-4 0-50,-1 0 0,0 0 0,-1 0 1,1 0-20,-1 0 1,1 0 0,0 0 4,-1 0 0,1 0 0,-1 0 0,1 0 24,0 0 1,-1 0-1,1 0-3,-1 0 1,1 0 0,0 0 101,-1 0 1,1 0-1,0 0 1,-1 0-93,1 0 1,-1 0-1,1 0 1,0 0-19,-1 0 1,1 0 0,-1 0 22,1 0 1,0 0 0,-1 0 10,1 0 1,-1 0-1,1 0 1,0 0 5,-1 0 1,1 0 0,-1 0 3,1 0 1,0 0 0,-1 0 0,1 0 45,0 0 0,-6 0 0,0 0-24,2 0 1,2 0 0,2 0 189,0 0 1,-6 0-213,0 0 1,1 0-121,4 0 1,-4 0 11,-1 0 1,-5 0 53,6 0 1,-1 0 28,6 0 1,-1 0 30,1 0 1,0 0 10,-1 0 1,1 0-15,0 0 1,-1 0-2,1 0 0,-6 0-90,1 0 1,-1 0-20,6 0 0,-6 0 0,0 0 51,3 0 0,-5 0 0,3 0-6,1 0 0,-4 0 0,3 0 95,1 0 1,-3 0-1,1 0-5,2 0 0,2 0-12,2 0 0,-6 0-24,0 0 1,-4 0-37,4 0 0,-5 0-50,6 0 65,-8 0 23,11 0 0,-5 0 1,1 0 24,1 0-59,-8 0-8,4 0-20,-7 0-538,0 0 449,7 0 149,-5 0 34,5 0 1,-6 0-524,4 0 5,-3 0 220,5 0 4,-7 0 594,0 0-187,7 0-102,-5 0-152,5 0 8,0 0 132,-6 0 116,6 0-146,-7 0-1391,0 0 592,7 0-63,-5 0 862,12 0 0,-12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8:5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18804,'-9'0'-687,"2"0"696,7 0 1,-2 0 40,-3 0-36,-4 0 182,1 0 44,1 0 0,5 0 164,-3 0-138,3 0-205,-5 0 89,0 0 0,4 0 137,-8 0-196,8 0 1,-6 0 151,4 0 81,3 0-189,-5 0-82,7 0 1,-1 0-10,-5 0 34,5 0-5,-6 0 1,8 0-68,5 0 1,-3 0 0,8 0-5,1 0 0,2 0 1,1 0 31,1 0 0,-6 0 0,1 0 0,1 0 37,2 0 1,-4 0-1,0 0 1,3 0-29,0 0 1,3 0 0,0 0 0,-1 0-40,1 0 1,-1 0 0,1 0-1,0 0-11,-1 0 1,1 0 0,1 0 0,2 0 28,2 0 1,0 0 0,-5 0 0,-1 0 15,1 0 0,5 0 1,-1 0-1,1 0-21,2 0 0,-6 0 0,6 0 0,-3 0-4,1 0 0,2 0 0,-4 0 0,2 0 0,-2 0 0,0 0 0,0 0 0,2 0 11,-2 0 1,-2 0 0,-1 0 15,-1 0 0,1 0 1,0 0-1,-1 0-14,1 0 1,-1 0-1,1 0 1,0 0-33,-1 0 1,1 0 0,1 0-1,2 0 8,2 0 0,2 0 1,-4 0-1,2 0 0,-2 0 1,3 0 0,1 0 0,-1 0 20,1 0 0,3 0 0,-5 0 0,-2 0 8,-2 0 0,-1 0 0,-1 0 0,1 0-26,0 0 1,-1 0-1,1 0 3,-1 0 0,1 0 0,0 0 1,-1 0 8,1 0 1,-1 0 0,1 0 0,0 0-20,-1 0 0,1 0 1,1 0-1,2 0-12,2 0 0,0 0 0,-6 0 0,1 0 16,0 0 0,-1 0 0,1 0 0,0 0 26,-1 0 0,1 0 1,-1 0-1,1 0 41,0 0 1,1 0 0,2 0 0,2 0-55,-2 0 0,3 0 0,-1 0 0,-2 0-25,-1 0 0,-3 0 0,1 0 0,0 0 6,-1 0 1,1 0 0,-1 0-1,1 0-14,0 0 1,-1 0-1,1 0 1,-1 0 32,1 0 1,0 0 0,-1 0 0,1 0-15,-1 0 0,1 0 0,0 0-2,-1 0 0,1 0 0,1 0 18,4 0 1,-4 0 0,4 0 0,-3 0 17,-3 0 0,1 0 0,-1 0 0,1 0-3,0 0 1,-1 0 0,1 0-1,1 0-7,4 0 1,-4 0 0,4 0 0,-4 0-13,-1 0 1,0 0 0,-1 0-1,1 0-25,0 0 0,-1 0 1,1 0-1,-1 0 17,1 0 1,0 0-1,-1 0 1,1 0-33,-1 0 1,3 0 0,1 0 0,2 0 22,-2 0 1,-2 0 0,-1 0-1,-1 0-1,1 0 1,-1 0-1,1 0 1,0 0 6,-1 0 1,1 0 0,0 0 23,-1 0 1,1 0-1,-1 0-5,1 0 0,-6 0 0,1 0 0,1 0-69,2 0 1,-4 0-1,1 0-48,1 0 0,2 0 0,1 0 102,1 0 0,-1 0 123,1 0 0,0 0 0,-1 0-61,1 0 1,-6 0-1,1 0 1,1 0-48,2 0 1,1 0 0,3 0-1,1 0-66,2 0 0,-1 0 0,-4 0 0,0 0 16,-1 0 0,1 0 1,-1 0 30,1 0 1,0 0 0,-1 0 75,1 0 0,-1 0 0,1 0-14,0 0 0,-1 0 0,1 0-113,0 0 1,-6 0-1,0 0 47,2 0 1,2 0 0,2 0-41,0 0 1,-1 0 0,1 0 71,-1 0 1,1 0 0,0 0 0,-1 0-4,1 0 0,-1 0 0,1 0 0,0 0-16,-1 0 0,1 0 1,-1 0-1,1 0-48,0 0 0,-1 0 0,1 0 0,0 0 10,-1 0 0,1 0 0,-1 0 0,1 0 32,0 0 1,-6 0-1,0 0 1,3 0 22,0 0 0,-2 0 0,-1 0 1,2 0-20,2 0 0,2 0 0,-1 0-16,1 0 0,0 0 0,-1 0 0,1 0-11,0 0 0,-1 0 0,1 0 25,-1 0 1,1 0 0,0 0 1,-1 0 0,1 0 1,-1 0-20,1 0 1,0 0 0,-1 0 0,1 0-24,-1 0 1,1 0-1,0 0 18,-1 0 1,1 0 0,-1 0 0,1 0 69,0 0 0,-6 0 0,1 0-58,1 0 0,2 0-18,1 0 0,1 0-266,-1 0 0,1 0 113,0 0 0,-6 0 79,0 0 0,1 0 77,4 0 1,-4 0 84,-1 0 0,-5 0 0,6 0-33,1 0 0,-3 0 0,1 0-33,2 0 0,2 0 1,2 0-32,-1 0 0,1 0 26,0 0 0,-1 0 5,1 0 1,-1 0-3,1 0 1,-6 0 0,1 0 0,-6 0-58,5 0 0,-4 0 5,4 0 1,0 0 21,6 0 0,0 0 13,-1 0 1,-4 0 85,-1 0 0,-5 0-107,6 0-96,-8 0 82,4 0 79,-7 0 56,0 0-76,7 0-72,-5 0 35,5 0 48,-7 0 5,0 0-20,7 0-40,-6 0 0,13 0-5,-3 0 1,2 0 40,3 0 0,-5 0 124,-1 0-61,-7 0-26,11 0-143,-12 0 28,5 0 67,-7 0 0,7 0 9,3 0 0,-1 0 10,1 0 59,-6 0-40,3 0-124,-7 0 20,0 0 100,7 0 65,-6 0-91,6 0-39,-7 0 0,2 0-21,3 0 0,-1 0 3,6 0 19,-6 0 88,3 0-48,0 0-15,-6 0-57,6 0-233,-7 0-133,0 0 0,7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9:0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18770,'-9'0'537,"2"0"1,5 0-91,-3 0-63,4 0-54,-6 0-28,7 0-273,0 0 0,7 0 16,3 0 0,-1 0 0,1 0-27,2 0 1,-3 0 0,1 0 24,2 0 0,-3 0 1,1 0-89,3 0 1,0 0 126,3 0 0,0 0-36,-1 0 1,1 0-1,0 0-43,-1 0 0,-4 0 1,-1 0-26,2 0 1,2 0 44,2 0 1,-6 0-1,0 0 20,3 0 0,-5 0 1,3 0-33,1 0 1,2 0 0,1 0-9,1 0 0,-1 0 1,1 0 2,0 0 0,-6 0 0,0 0 121,3 0 1,-5 0 5,3 0 0,-6 0 0,5 0-123,2 0 1,-3 0-1,2 0-71,1 0 1,2 0-26,1 0 1,1 0-1,-1 0 99,1 0 0,0 0 0,-1 0-20,1 0 0,-1 0 0,1 0 0,0 0 58,-1 0 0,1 0 1,-1 0-1,1 0-63,0 0 0,-1 0 1,1 0 14,0 0 0,-1 0 0,1 0 0,-1 0 43,1 0 0,0 0 1,-1 0-1,3 0-35,2 0 1,-2 0-1,3 0 1,-4 0-15,-2 0 0,6 0 1,0 0-1,-2 0-12,-1 0 0,-3 0 0,1 0 0,-1 0 5,1 0 1,0 0 0,-1 0 0,1 0 47,-1 0 1,1 0-1,0 0 1,-1 0 0,1 0 1,-1 0-1,1 0-38,0 0 0,-1 0 0,1 0-2,-1 0 0,1 0 1,0 0-1,-1 0-2,1 0 0,0 0 0,-1 0 0,1 0 16,-1 0 0,1 0 0,0 0 0,-1 0 18,1 0 1,-1 0-1,1 0 1,0 0 0,-1 0 0,1 0 1,-1 0-1,1 0-9,0 0 0,-6 0 1,0 0-1,3 0-31,0 0 1,3 0 0,0 0 11,-1 0 0,1 0 1,0 0-1,-1 0-30,1 0 0,-1 0 0,1 0 0,0 0 21,-1 0 1,1 0-1,-1 0 4,1 0 1,0 0 0,1 0-1,2 0 13,2 0 1,0 0-1,-6 0 1,1 0 6,0 0 1,-1 0-1,1 0 1,-1 0-4,1 0 1,0 0-1,-1 0 1,1 0 34,-1 0 1,1 0-1,0 0-43,-1 0 0,6 0 0,0 0 0,-2 0 8,-2 0 0,-1 0 0,-1 0 0,3 0-60,3 0 1,-4 0 0,4 0-1,-4 0 34,-1 0 0,-1 0 1,1 0-1,0 0 31,-1 0 0,1 0 0,-1 0 34,1 0 0,0 0 0,-1 0 0,1 0-37,-1 0 1,1 0 0,0 0 0,-1 0-8,1 0 1,0 0 0,-1 0-79,1 0 1,-1 0 0,1 0-12,0 0 1,-1 0 0,1 0 72,-1 0 1,1 0-1,0 0 1,-1 0 39,1 0 1,1 0 0,2 0 0,2 0-29,-2 0 1,-2 0 0,1 0 0,1 0-3,2 0 0,0 0 0,-6 0 0,1 0 7,-1 0 0,1 0 1,0 0 9,-1 0 0,1 0 0,-1 0-24,1 0 0,0 0 1,-1 0 2,1 0 0,-6 0 0,1 0-63,1 0 0,-4 0-8,3 0 0,-6 0 67,5 0 0,1 0-5,5 0 1,-6 0-1,0 0 19,2 0 0,2 0 1,2 0 9,0 0 0,-1 0 0,1 0-2,-1 0 1,1 0-1,0 0-2,-1 0 1,-4 0 0,-1 0-12,2 0 0,-3 0 0,1 0-37,2 0 0,-3 0 0,1 0 10,3 0 1,-5 0-5,3 0 0,-1 0 20,6 0 6,-8 0 1,6 0 7,-3 0 1,-3 0 0,3 0-8,1 0 1,-3 0 0,1 0-48,2 0 1,-3 0 28,1 0 1,1 0 34,4 0 0,-4 0 96,-1 0-98,0 0-15,6 0 1,-6 0-12,1 0 1,-6 0 4,5 0 0,-4 0-4,4 0 0,-5 0 53,6 0 1,-6 0 137,5 0-31,-6 0 0,4 0 63,-2 0 125,-5 0-205,6 0-126,-7 0 218,0 0-78,7 0-197,-5 0-846,5 0-157,-7 0 0,-2 0 0,-3 0 1051,-5 0 0,-4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9:0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19032,'-9'0'-775,"2"0"1136,7 0-477,0 0-19,-6 0 325,4 0 0,-7 0 416,4 0-24,3 0-327,-5 0 0,9 0-291,3 0 0,-1 0 94,6 0 0,-5 0-222,6 0 1,-1 0 242,6 0 1,-1 0 44,1 0 1,0 0-27,-1 0 1,1 0-53,-1 0 0,1 0 0,0 0-44,-1 0 1,1 0 0,-1 0 1,1 0 1,0 0-1,-1 0 27,1 0 0,-1 0 1,1 0 0,0 0 0,-1 0 1,1 0 19,0 0 0,-1 0 0,1 0-27,-1 0 0,1 0 0,0 0 1,-1 0-15,1 0 1,-1 0-1,1 0 1,0 0-15,-1 0 1,1 0 0,-1 0-1,1 0 37,0 0 1,-1 0-1,3 0 1,1 0 9,1 0 1,1 0-1,-5 0 1,0 0-8,-1 0 0,1 0 1,-1 0-1,3 0-13,3 0 0,-4 0 1,4 0-1,-2 0-34,2 0 1,-4 0 0,5 0 0,-1 0-3,0 0 1,0 0 0,-5 0 0,-1 0 34,1 0 1,-1 0 0,1 0 0,0 0 15,-1 0 1,1 0 0,-1 0-1,1 0-22,0 0 0,-1 0 1,1 0-1,-1 0-15,1 0 0,0 0 0,-1 0 1,1 0-17,-1 0 0,1 0 0,0 0 27,-1 0 1,1 0-1,0 0 1,-1 0 41,1 0 0,-6 0 0,1 0 0,1 0 11,2 0 0,1 0 1,1 0-1,-1 0-30,1 0 0,0 0 0,-1 0 1,1 0-21,-1 0 0,1 0 1,0 0-1,-1 0-59,1 0 1,-1 0 0,1 0 0,0 0 43,-1 0 1,1 0 0,0 0 0,-1 0 1,1 0 0,-1 0 0,1 0 1,1 0 23,4 0 1,-4 0-1,4 0 1,-3 0-12,-3 0 1,6 0 0,0 0-1,-2 0 29,-2 0 1,4 0 0,0 0-1,-2 0-32,-2 0 1,4 0 0,0 0 0,-2 0-28,-2 0 1,4 0-1,0 0 1,-2 0 2,-2 0 1,4 0 0,0 0 0,0 0 2,1 0 1,-4 0 0,4 0 0,-1 0 1,0 0 0,1 0 0,-2 0 0,0 0 20,-1 0 0,4 0 1,-2 0-1,0 0 9,1 0 0,1 0 0,3 0 0,-4 0-18,1 0 1,-4 0 0,5 0 0,0 0-16,1 0 1,-6 0 0,3 0 0,-1 0 12,0 0 1,5 0 0,-5 0 0,0 0-60,1 0 1,1 0 0,3 0 0,-4 0-43,1 0 0,-4 0 1,5 0-1,-1 0 56,-4 0 0,3 0 0,1 0 1,-1 0 16,1 0 1,0 0 0,-4 0-1,1 0 24,0 0 0,2 0 0,-1 0 0,-2 0-11,-2 0 0,-1 0 0,0 0 185,-1 0 1,1 0-1,-1 0-89,1 0 1,0 0-1,-1 0-89,1 0 0,-1 0 0,1 0-69,0 0 0,-1 0 70,1 0 1,-1 0-1,1 0 77,0 0 0,-6 0 0,1 0-10,1 0 0,2 0 1,1 0-83,1 0 0,-1 0 1,1 0-22,0 0 1,-1 0-1,1 0 1,-1 0-56,1 0 0,-6 0 0,1 0 70,1 0 0,-3 0 210,1 0 197,-6 0-376,2 0 1,-4 0-102,3 0 17,-3 0 0,7 0-43,-4 0 265,-3 0 316,5 0-281,-7 0-5646,0 0 5467,-7 0 0,5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5:59:1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24070,'0'9'76,"0"-2"185,0-7-444,0 0 167,0-7 19,0 5 117,0-5-86,0 7 86,0 0-138,0 7 35,0-5 0,0 6 54,0-2 0,0-3-21,0 7 1,0 1-27,0 4 0,0-4-11,0-1 0,0-5-35,0 6 0,0-6 23,0 5 0,0-4 34,0 4 1,0-5 54,0 6-68,0-8-75,0 11 0,0-10-12,0 6 1,0-5 23,0 6 32,0-8 1,0 11 35,0-4-19,0-3 1,0 2 2,0-4-9,0-3-9,0 12 1,0-11-1,0 8 8,0-8-5,0 4 1,0-5-16,0 3 19,0-3 1,0 5 0,0-6-1,0 5 0,0-5-18,0 6 9,0-7 8,0 7-39,0-5 1,0 5 1,0-5 42,0 3-12,0-4 0,0 8-35,0-4-88,0-3 58,0 5 72,0-7 1,0 2-25,0 3-24,0-3-18,0 12 33,0-13 21,0 6 5,0-7 1,0 2-51,0 3 17,0-3 29,0 5 6,0-7 21,0 0-54,0 7-316,0-5-278,0 4-340,0-6 973,0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9:3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141 157 8020,'0'8'-106,"0"6"1,5-10 92,0 6 0,2-6-470,-2 1 483,-3-4 0,5 6 0,-7 2 0</inkml:trace>
  <inkml:trace contextRef="#ctx0" brushRef="#br0" timeOffset="1129">78 32 8488,'-5'15'209,"-2"1"-170,-2 0 0,6-1 1,-4 1-1,2 1-11,0 4 1,-6-4 0,6 4-92,2-4-170,-6-1 169,7 0 1,-5-9-509,7-7 0,5-2 572,1-9 0,6 1 0,-4-6 0</inkml:trace>
  <inkml:trace contextRef="#ctx0" brushRef="#br0" timeOffset="1822">203 32 8732,'0'15'143,"0"1"0,0 0 0,0-1-50,0 1 1,0-6 0,0 1-67,0 1 0,0 2-1507,0 1 34,0-6 1446,0-2 0,0-7 0,0 0 0</inkml:trace>
  <inkml:trace contextRef="#ctx0" brushRef="#br0" timeOffset="1996">219 110 7565,'10'-2'-270,"1"-3"1,-3 1-557,3-6 826,-4 7 0,-7-11 0,0 5 0</inkml:trace>
  <inkml:trace contextRef="#ctx0" brushRef="#br0" timeOffset="2221">266 16 8000,'0'16'181,"0"-1"0,0 1 0,0 0-57,0-1 1,0 1 0,0-1 0,0 1-55,0 0 1,0-6-1,0 0-140,0 3 1,0-5-249,0 3-857,0-1 1175,0 6 0,-7-1 0,-2 1 0</inkml:trace>
  <inkml:trace contextRef="#ctx0" brushRef="#br0" timeOffset="2631">125 391 7969,'-7'15'112,"5"-4"13,-3-1 1,4-5 0,2 4-73,4-2 1,-1-2-1,6-5-49,2 0 1,-3 0 0,0-2 0,-1-1 95,1-2 1,-4-7 143,6 1-80,-8-3-236,4-1 1,-7 4-240,0 1 224,-7 6 0,0-4-548,-3 3-542,-4 3 1177,5 2 0,-6 9 0,-1 6 0</inkml:trace>
  <inkml:trace contextRef="#ctx0" brushRef="#br0" timeOffset="2983">406 1 9414,'-9'6'-47,"2"3"0,6 7 1,-3-1 66,-1 1 1,-5 5 0,3 1-1,0 1-25,0-1 1,-4-1 0,6-3 0,0-1-153,-2-1 0,5 3-269,-3-9 1,3-1 249,2 1 1,0-8 175,0-2 0,0 0 0,0-7 0</inkml:trace>
  <inkml:trace contextRef="#ctx0" brushRef="#br0" timeOffset="3150">344 172 7986,'0'16'-116,"0"-6"1,1-1 248,5-2 1,-3 3 161,7-5 0,-1 2 0,3-3-435,-1 1-753,-1 0 1,4-3 892,-4 3 0,-3-3 0,-7 5 0</inkml:trace>
  <inkml:trace contextRef="#ctx0" brushRef="#br0" timeOffset="3550">406 125 7986,'0'9'-103,"0"-2"0,2-9 107,3-3 1,-1 3 0,4-5-1,1 2-197,0 0 1,-4-2-497,5 2 475,1 3 1,-1-5 52,0 7 1,-6-2 231,1-3 1,-3 2-13,-2-8 1,0 6 925,0-5-754,0 6 1,0-1-83,0 10 0,0 4 0,0 7-25,0-1 0,1 1 1,3-1-1,1 1-77,-1 0 0,-3-1 1,-1 1-273,0-1 0,6-4 1,-1-1-82,-2 2 1,-1 2 305,-2 2 0,0 0 0,0-1 0</inkml:trace>
  <inkml:trace contextRef="#ctx0" brushRef="#br0" timeOffset="3917">422 406 7912,'0'16'-15,"0"0"0,0-1 235,0 1 1,1-6 0,5-1-172,4-2 0,4-2-123,2-5 0,-1-7 303,1-3 0,-6-4-4,1-2 1,-8 6-12,2-1 1,-5 8-178,-5-2 0,2-2 105,-8 2 1,6-1-505,-5 6 0,-1 0-336,-4 0 1,6 2 697,4 3 0,-4-3 0,0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19:40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47 7652,'-8'0'318,"-1"2"-275,4 3 0,3 3 0,-5 6 1,2-2-87,0-1 1,0-1 0,5 6 168,0 0 0,0-1-79,0 1 0,5-6 0,2-1-1,1-2 1,3-2-49,4-5 1,-1-2 0,-3-3 26,-6-5 1,-2-3 0,1 1 0,1 2 98,-1-2 1,-3 3 0,-1-1-42,0-2 1,-1 5-1,-3 0-36,-1 0 1,-7 5-1,1-3-92,-3 3 0,4 2 1,0 2-50,-3 3-312,0-3 0,-1 6-206,3-2 0,6-5 612,10 5 0,-3 2 0,5 1 0</inkml:trace>
  <inkml:trace contextRef="#ctx0" brushRef="#br0" timeOffset="274">108 62 8030,'0'9'374,"1"-2"0,3-9 1,3-1-142,1-2 1,3-1 0,4 6-145,1 0 1,0-1 0,-1-3-3,1-1 1,0 0-1510,-1 5 1042,1 0 0,-6 0 380,1 0 0,-8 0 0,4 0 0</inkml:trace>
  <inkml:trace contextRef="#ctx0" brushRef="#br0" timeOffset="501">154 156 8017,'2'9'57,"3"-4"1,-1-3-1,6-2-26,2 0 1,-3 0-1,2 0-86,1 0 1,2 0-843,1 0 897,1 0 0,-1-14 0,1-3 0</inkml:trace>
  <inkml:trace contextRef="#ctx0" brushRef="#br0" timeOffset="762">342 16 7743,'0'15'442,"0"1"0,0-1-537,0 1 0,0 0 1,0-1-104,0 1 0,0 0 1,0-1-117,0 1 1,0-1 0,-2 1-265,-3 0 578,3-8 0,-5 6 0,7-5 0</inkml:trace>
  <inkml:trace contextRef="#ctx0" brushRef="#br0" timeOffset="1032">233 297 7575,'0'8'1236,"1"6"-1081,4-3 0,-3 2 0,3 3 0,-1-2 68,1-4 1,-3-1 0,5-6-258,0 3 0,-4-1 1,8-5-74,1 0 0,0-7 0,0-2-1185,-2 1 1292,-6-6 0,10 5 0,-6-7 0</inkml:trace>
  <inkml:trace contextRef="#ctx0" brushRef="#br0" timeOffset="1440">451 0 8090,'0'10'235,"0"1"1,5-6-1,2 4-379,2-2 1,-4-2 279,5-5 0,-4 5 23,4 0 0,-6 7-131,1-1 1,-3-3 0,-2 3 0,0 1-24,0 2 1,0-4 0,0 1 0,0 1-94,0 2 0,0 1 0,-2 1-20,-3 0 1,1-1 0,-5 1-122,2-1 0,1-6 1,2-2-405,-1 0 633,0-5 0,-2 5 0,-2-7 0</inkml:trace>
  <inkml:trace contextRef="#ctx0" brushRef="#br0" timeOffset="1748">514 109 8090,'8'0'587,"1"0"248,-4 0 0,-1 0-522,6 0 1,0 0-249,6 0 1,0-5 0,-1-2-169,1-2 0,-6 6 1,1-2-382,1 3 0,-4 2-512,3 0-1395,-8 0 2391,4 0 0,-7 7 0,0 2 0</inkml:trace>
  <inkml:trace contextRef="#ctx0" brushRef="#br0" timeOffset="1973">576 203 7213,'10'0'226,"1"0"0,-1 0-408,6 0 0,-2-2 1,-2-1 181,-2-2 0,-6-8 0,3 5 0</inkml:trace>
  <inkml:trace contextRef="#ctx0" brushRef="#br0" timeOffset="2223">716 16 6634,'-5'10'201,"0"0"1,0-4-68,5 4 0,0-5 1,0 6 70,0 1 1,0 2-279,0 1 0,2-1 1,1-2-318,2-1 1,0-1 389,-5 6 0,0-1 0,0 1 0</inkml:trace>
  <inkml:trace contextRef="#ctx0" brushRef="#br0" timeOffset="2737">623 312 7428,'10'-8'252,"1"2"-165,1 5 1,-4 1 0,3 0-17,1 0 0,-3 5 1,1 2-77,2 1 1,-5-2 0,0 2 95,0-1-278,-5-2 0,5-3 71,-7 3 1,0-1-6,0 6 1,-6-5 0,0 4-21,-3-2 0,4 0 65,-6-2 1,3-1 0,-5 4 15,3-1 397,7-1 78,-4-6 75,7 0-223,0 0 0,7 0 238,3 0 0,4 0-348,1 0 1,1 0-1,0-2-139,-1-3 0,-4 3 1,-3-5-305,-1 0 0,0 5-714,-2-3 87,-3 3 0,5 4 913,-7 3 0,7 4 0,2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7:3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18852,'-15'0'868,"6"0"-464,2 0-167,7 0 228,0 0-310,7 0 0,2 0 70,6 0 1,-4 0 0,-1 0-116,2 0 0,2 0 0,2 0-166,-1 0 1,-4 0 0,-1 0 0,2 0 53,2 0 1,2 0 0,-1 0 0,3 0-13,3 0 1,-4 0 0,4 0 0,-4 0 26,-1 0 0,-1 0 1,1 0-1,0 0-7,-1 0 0,1 0 0,-1 0 11,1 0 1,-6 0 0,1 0 6,1 0 0,2 0 1,1 0-18,1 0 1,0 0 0,-1 0 11,1 0 1,-6 0-1,1 0 23,1 0 1,2 0-22,1 0 1,1 0-16,-1 0 0,-4 0 2,-1 0 1,-5 0-1,6 0 8,1 0 0,-3 0-8,1 0 1,1 0 2,4 0 1,1 0-11,-1 0 0,1 0 6,0 0 0,-6 0 1,0 0-3,3 0 1,0 0-1,3 0 15,0 0 1,-6 0 0,0 0 11,3 0 0,0 0 1,3 0-11,0 0 1,-1 0 0,1 0-19,0 0 0,-1 0 0,1 0 6,-1 0 0,1 0 0,0 0-18,-1 0 0,1 0 1,-1 0-1,1 0 11,0 0 0,-1 0 0,1 0 4,-1 0 0,1 0 0,0 0 0,-1 0 8,1 0 1,-1 0-1,1 0-3,0 0 1,-1 0-1,1 0 1,0 0 12,-1 0 0,1 0 0,-1 0 1,1 0-4,0 0 0,-1 0 0,3 0 0,1 0-17,1 0 0,1 0 1,-5 0-1,1 0 14,4 0 0,-2 0 1,5 0-1,-1 0-26,-4 0 1,5 0 0,1 0 0,-1 0 5,-3 0 0,1 0 0,1 0 1,-1 0-1,1 0 1,-1 0-1,-3 0 1,4 0-7,1 0 1,-5 0 0,2 0 0,-2 0 4,2 0 1,-4 0 0,4 0 0,-3 0-19,-3 0 0,1 0 0,-1 0 0,3 0 11,3 0 1,-4 0 0,4 0 0,-4 0 0,-1 0 1,-1 0 0,3 0-1,1 0 26,2 0 1,-1 0-1,-4 0 1,0 0 18,-1 0 1,1 0 0,1 0-1,2 0-23,2 0 0,0 0 1,-4 0-1,2 0-4,2 0 1,0 0 0,-6 0-1,3 0-10,3 0 0,-4 0 0,4 0 1,-4 0 23,-1 0 0,-1 0 1,1 0-1,0 0 53,-1 0 0,3 0 0,1 0 0,1 0-36,-1 0 1,1 0-1,-1 0 1,3 0-17,2 0 1,-3 0-1,4 0 1,-1 0-37,0 0 0,-5 0 1,2 0-1,-2 0-1,2 0 0,-4 0 0,4 0 0,-4 0 27,-1 0 1,5 0-1,0 0 1,-2 0 13,-2 0 0,-1 0 1,-1 0-1,1 0 3,0 0 0,-1 0 0,1 0 1,-1 0-32,1 0 0,0 0 1,-1 0-1,1 0 91,-1 0 0,1 0 0,1 0 0,2 0-41,2 0 0,2 0 1,-2 0-1,3 0-35,0 0 0,6 0 0,-4 0 0,1 0 20,-1 0 0,9 0 1,-4 0-1,2 0-48,0 0 0,-2 0 0,1 0-6,-1 0 0,0 0 0,-1 0 0,-3 0 0,-1 0 17,2 0 0,-4 0 0,1 0 0,-1 0-5,0 0 1,-5 0 0,4 0 0,-2 0 7,-1 0 0,1 0 0,-3 0 0,1 0 7,2 0 0,-1 0 0,-4 0 0,0 0 1,-1 0 1,1 0 0,-1 0-1,3 0 25,3 0 0,-4 0 0,4 0 0,-4 0 12,-1 0 1,-1 0 0,1 0 0,0 0-11,-1 0 0,6 0 0,0 0-37,-2 0 1,-2 0 0,-1 0-1,1 0 1,2 0 24,2 0 1,0 0 0,-6 0-111,1 0 1,0 0 0,-1 0 75,1 0 1,-1 0-1,1 0 26,0 0 0,-6 0 0,1 0-4,1 0 0,2 0 0,1 0 0,1 0 1,-1 0 0,-4 0 0,-1 0-16,2 0 1,2 0 0,2 0 0,-1 0-8,1 0 0,0 0 0,-1 0-1,1 0 0,-1 0 0,1 0 1,0 0 4,-1 0 1,1 0 0,-1 0 0,1 0 1,0 0 0,-1 0 1,1 0-1,0 0 1,-1 0 1,1 0 0,-1 0 1,1 0 0,0 0 0,-1 0 0,1 0 0,-1 0 0,1 0 0,0 0-4,-1 0 0,1 0 0,-1 0-3,1 0 0,-6 0 0,1 0-37,1 0 1,2 0 35,2 0 0,-6 0 28,0 0 0,1 0 5,4 0 1,1 0 0,0 0-24,-1 0 1,1 0 0,-1 0-3,1 0 0,0 0 0,-1 0 1,1 0-18,-1 0 0,-4 0 0,-1 0 0,2 0-22,2 0 0,2 0 0,-1 0 12,1 0 1,-5 0 0,-1 0 4,2 0 1,2 0 0,2 0 8,-1 0 0,-4 0 1,-1 0 13,2 0 0,-3 0 0,1 0 28,2 0 0,-3 0-26,1 0 0,-4 0 0,4 0-3,2 0 1,-3 0 0,1 0-1,2 0 0,-3 0 0,1 0-5,3 0 0,0 0-58,3 0 0,-6 0 9,1 0 1,-6 0 53,5 0 0,1 0-2,5 0 1,-1 0 0,1 0-20,-1 0 1,1 0 0,0 0-1,-1 0 1,-4 0 0,-1 0-8,2 0 1,2 0-16,2 0 0,-1 0 18,1 0 1,-1 0 32,1 0 1,0 0-2,-1 0 1,-4 0 44,-1 0 0,-5 0 95,6 0-154,-8 0 0,6 0-10,-4 0-6,-3 0 7,5 0 143,-7 0-5423,0 0 5296,-7 0 0,-2 0 0,-7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7:4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20515,'10'0'243,"1"0"1,1 0-29,2 0 0,1 0-89,1 0 1,-6 0-76,1 0 0,-6 0 0,5 0 17,2 0 0,-3 0 0,2 0-22,1 0 1,-4 0-1,3 0 62,1 0 0,2 0-88,1 0 0,-4 0-6,-1 0 1,-5 0 14,6 0 1,-1 0 0,6 0-9,-1 0 0,-4 0 0,-1 0-33,2 0 0,2 0 30,2 0 89,0 0 34,-1 0-104,1 0 1,-1 0-36,1 0 1,-6 0-15,1 0 1,-1 0 10,6 0 1,-6 0-12,1 0 0,-6 0 1,5 0 69,2 0 0,-3 0 0,1 0 5,3 0 0,0 0-43,3 0 0,-6 0 1,1 0-1,1 0 10,2 0 1,1 0-1,1 0 1,0 0-7,-1 0 1,1 0-1,0 0 1,-1 0 1,1 0 0,-1 0 1,1 0-21,0 0 0,-1 0 0,1 0 0,-1 0 0,1 0 0,5 0 0,0 0 0,-2 0 9,-2 0 1,0 0-1,2 0 1,2 0 5,-2 0 0,4 0 0,-2 0 0,-2 0-4,-2 0 1,4 0 0,0 0 0,0 0-8,1 0 1,-5 0 0,4 0 0,-2 0-5,2 0 0,-3 0 0,4 0 1,-1 0 1,0 0 0,1 0 0,-3 0 1,2 0-11,-2 0 1,4 0 0,-1 0-1,3 0 7,2 0 0,1 0 0,0 0 0,-2 0 21,2 0 0,-4 0 1,0 0-1,0 0-9,1 0 1,-6 0 0,3 0 0,-1 0 6,0 0 0,5 0 0,-5 0 0,0 0-9,1 0 1,-3 0 0,6 0 0,-3 0 3,-3 0 0,4 0 0,-2 0 1,-1 0 10,3 0 1,-6 0-1,6 0 1,-2 0-13,-1 0 1,3 0 0,-4 0 0,2 0 10,-2 0 0,3 0 1,1 0-1,0 0 7,-1 0 0,4 0 1,-3 0-1,-1 0-11,1 0 1,3 0 0,-4 0 0,1 0-20,-1 0 0,1 0 0,-4 0 0,2 0 4,-2 0 0,3 0 0,-1 0 1,-2 0 69,-1 0 0,-1 0 0,2 0 0,4 0 40,1 0 0,2 0 0,5 0 1,0 0-209,1 0 0,-1 0 1,0 0-1,0 0 77,1 0 1,-1 0 0,0 0 0,0 0-7,0 0 0,6 0 0,-1 0 0,-1 0-1,-2 0 1,-2 0 0,0 0 0,1 0 24,-1 0 1,0 0 0,0 0 0,0 0 5,1 0 1,-1 0 0,-2 0 0,-1 0-14,-2 0 1,-2 0 0,4 0-1,-4 0 3,-1 0 0,3 0 0,-5 0 1,-2 0-5,-2 0 1,1 0 0,1 0 0,1 0 28,0 0 0,-3 0 0,0 0 0,2 0-3,2 0 0,0 0 0,-4 0 1,2 0-18,2 0 1,0 0-1,-5 0 1,-1 0 8,1 0 0,-1 0 0,1 0 0,0 0-20,-1 0 0,3 0 1,1 0-1,1 0 2,0 0 1,-3 0 0,-1 0 0,-1 0 2,1 0 1,-1 0 0,1 0 0,0 0-2,-1 0 1,1 0 0,-1 0 0,1 0-1,0 0 0,-1 0 0,1 0 0,-1 0 26,1 0 1,0 0 0,-1 0 0,1 0 11,0 0 1,-1 0-1,1 0 1,-1 0-17,1 0 1,5 0-1,0 0 1,-1 0-23,3 0 0,-6 0 1,4 0-1,-2 0-4,2 0 1,-4 0 0,6 0 0,-2 0-6,-1 0 0,1 0 1,-3 0-1,1 0-1,2 0 0,1 0 1,-3 0-1,2 0 8,-2 0 1,4 0 0,-3 0 0,-1 0-2,-1 0 1,-3 0 0,3 0 0,1 0-3,2 0 1,-1 0-1,-4 0 1,0 0 2,-1 0 0,1 0 0,1 0 1,2 0 10,2 0 0,0 0 0,-5 0 0,1 0 2,4 0 0,-4 0 0,6 0 1,-3 0-25,1 0 1,0 0 0,-5 0-1,-1 0-13,1 0 0,0 0 0,-1 0 0,1 0 8,-1 0 0,1 0 1,0 0 14,-1 0 1,1 0 0,-1 0 0,1 0 4,0 0 1,-1 0 0,1 0 1,-1 0 0,1 0 0,0 0 0,-1 0-3,1 0 1,-1 0 0,1 0 0,0 0-29,-1 0 0,1 0 0,0 0-15,-1 0 1,1 0-1,-1 0 35,1 0 1,0 0 0,-1 0-1,1 0 9,-1 0 1,1 0-1,0 0 1,-1 0-15,1 0 1,-1 0-1,1 0 11,0 0 1,-1 0 0,1 0 0,0 0-49,-1 0 1,1 0-1,-1 0 41,1 0 1,1 0 0,2 0 0,2 0 9,-2 0 1,-1 0-1,-3 0 1,1 0 11,-1 0 1,1 0 0,0 0-1,-1 0-17,1 0 0,-1 0 1,1 0-1,0 0-45,-1 0 0,1 0 1,0 0 18,-1 0 0,-4 0 0,-1 0 66,2 0 0,-3 0 0,1 0-3,2 0 0,-3 0 4,1 0 1,-4 0 40,4 0-72,0 0 1,1 0-30,-1 0 17,-6 0 0,4 0-199,-2 0-101,-5 0 29,13 0 178,-12 0 56,5 0 53,-7 0-732,0 0 596,-7 0 142,5 0 0,-6 0 140,2 0-73,5 0-60,-13 0-10,12 0-32,-5 0 1,5 0 6,-3 0 1,2 0 7,-8 0-1,8 0-140,-4 0-68,7 0 46,-7 0 151,5 0-80,-12 0 218,13 0-126,-6 0-24,7 0 15,0 0 19,-7 0-25,5 0-15,-5 0-12,7 0-217,0 0 185,-7 0 0,4 0 26,-8 0 56,8 0 42,-4 0-32,7 0-37,0 0 10,-7 0 13,5 0-6,-5 0 9,7 0-2,0 0-4,-7 0 1,5 0-1,-4 0 3,6 0-104,0 0 40,-7 0 66,5 0 0,-7 0 27,4 0-24,3 0-76,-5 0-22,7 0 168,0 0-51,-7 0-540,6 0-997,-6 0 1511,7 0 0,-7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0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19817,'16'0'57,"-1"0"0,3 0 0,1 0 1,2 0-35,-2 0 0,0 0 0,0 0 0,2 0 1,0 0 37,1 0 1,-3 0-1,5 0 1,1 0 64,-1 0 1,0 0-79,2 0 1,4 0 0,-4 0 0,2 0-23,-2 0 1,3 0 0,-3 0 0,4 0 18,1 0 1,-5 0 0,0 0-1,0 0 22,-2 0 1,6 0 0,-6 0 0,2 0-11,0 0 0,-5 0 1,3 0-1,0 0 1,1 0 0,-5 0 1,5 0-1,-1 0-20,0 0 1,-3 0 0,3 0 0,1 0 16,-1 0 0,0 0 1,2 0-1,-3 0-8,-1 0 1,-3 0-1,6 0 1,-1 0 17,0 0 1,-3 0 0,3 0-1,-1 0-52,-4 0 1,3 0 0,-1 0 0,-2 0-10,-1 0 0,-1 0 1,2 0-1,2 0 7,-2 0 1,-2 0 0,-1 0-20,0 0 1,-1 0 0,1 0 23,-1 0 1,1 0-15,0 0 1,-6 0-6,0 0 0,-4 0 9,4 0 0,-5 0 19,6 0-26,-8 0 0,6 0 9,-4 0-7,-3 0 0,6 0 52,-2 0 5,-5 0-52,6 0 1,0 0-8,4 0 1,-3 0 0,3 0-22,1 0 1,2 0-6,1 0 1,1 0 76,0 0 0,-6 0 7,0 0 0,1 0-33,4 0 1,1 0 0,0 0-5,-1 0 0,1 0 0,-1 0 1,1 0 1,0 0-1,-1 0 10,1 0 1,-1 0-1,1 0 1,0 0 5,-1 0 0,1 0 0,-1 0 0,1 0-5,0 0 0,-1 0 0,3 0 0,1 0-15,2 0 1,1 0 0,-1 0 0,3 0-2,0 0 0,6 0 0,-4 0 0,2 0-11,-2 0 1,1 0-1,-4 0 1,0 0-14,-1 0 0,4 0 1,-5 0-1,-2 0-5,-2 0 0,4 0 1,0 0-1,-2 0 24,-2 0 1,4 0-1,0 0 1,0 0-8,1 0 0,-4 0 1,4 0-1,-1 0 3,0 0 0,0 0 0,-4 0 0,2 0 31,2 0 1,5 0 0,-3 0 0,-1 0-18,1 0 1,3 0 0,-4 0 0,2 0-24,4 0 0,-3 0 0,-1 0 0,0 0-8,0 0 0,1 0 1,1 0-1,-4 0-12,1 0 0,-6 0 0,4 0 0,-2 0 50,2 0 1,-4 0 0,4 0-1,-2 0 2,2 0 0,-4 0 0,6 0 0,-2 0-14,-1 0 1,6 0 0,-3 0-1,1 0-32,4 0 0,0 0 0,-1 0 0,-1 0-45,2 0 1,-5 0-1,-1 0 1,-1 0 44,0 0 1,2 0 0,-4 0-1,1 0 12,-1 0 1,-1 0 0,-3 0 0,3 0 9,3 0 1,-4 0 0,4 0-1,-4 0-15,-1 0 0,-1 0 1,1 0-1,0 0-6,-1 0 1,1 0 0,-1 0 0,1 0 12,0 0 0,-1 0 0,1 0 0,-1 0-3,1 0 1,0 0 0,-1 0 0,1 0 8,-1 0 0,1 0 1,0 0-1,-1 0-4,1 0 0,-1 0 0,1 0 0,0 0-8,-1 0 0,1 0 1,0 0-1,-1 0-18,1 0 1,-4 0 0,4 0-4,6 0 1,-5 0-1,2 0-4,1 0 1,-1 0-1,-4 0 1,1 0-8,-1 0 1,1 0-1,0 0 22,-1 0 1,1 0 0,0 0 15,-1 0 0,1 0 0,-1 0 0,1 0 11,0 0 1,-6 0 0,0 0 0,3 0-37,0 0 1,3 0 0,0 0 6,-1 0 0,1 0 15,-1 0 0,-4 0 21,-1 0 0,-5 0-7,6 0 1,-1 0-29,6 0 1,-1 0-41,1 0 0,-5 0-79,-1 0 160,0 0 170,-1 0-158,5 0-28,-12 0-94,11 0 1,-4 0 12,7 0 48,-8 0 0,1 0 31,-4 0 1,-1 0 26,6 0 0,-5 0 0,6 0-10,1 0 1,-3 0-32,1 0 1,0 0-4,6 0 0,0 0 5,-1 0 1,-4 0 38,-1 0 52,-6 0-17,2 0-42,1 0 0,-3 0-29,6 0 1,-5 0-124,6 0 123,-8 0 0,6 0-5,-4 0 5,-3 0 1,7 0-106,-4 0 3,-3 0 90,5 0 1,-6 0 23,4 0 15,-3 0 1,12 0-25,-4 0 1,-1 0-108,2 0-14,-8 0-69,4 0-409,-7 0 1,2 0-628,3 0 1228,4 0 0,6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1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20473,'-9'0'-1100,"2"0"1288,7 0 0,2 0 336,3 0 60,-3 0-296,5 0-102,-7 0 0,1 0-183,5 0 1,2 0 26,8 0 0,-6 0 0,1 0 65,1 0 0,2 0-48,1 0 1,1 0 0,0 0 23,-1 0 0,3 0-27,2 0 0,3 0 0,3 0 1,-5 0-40,-4 0 0,-1 0 0,-1 0 0,1 0 0,-1 0 0,1 0 0,0 0 0,-1 0 9,1 0 1,-6 0 0,1 0 52,1 0 0,2 0 1,1 0-9,1 0 0,-6 0 0,1 0-44,1 0 1,-3 0 0,1 0 0,2 0 6,2 0 0,2 0 1,-1 0-1,1 0-10,-1 0 1,1 0 0,0 0 32,-1 0 0,1 0 1,-1 0-1,1 0 0,0 0 0,-1 0 1,1 0-1,0 0-17,-1 0 0,1 0 0,-1 0 0,1 0-18,0 0 0,-1 0 0,3 0 1,1 0-18,1 0 0,1 0 0,-5 0 0,1 0-9,4 0 0,-4 0 0,4 0 0,-3 0 9,-3 0 1,6 0 0,0 0 0,-2 0-4,-2 0 0,-1 0 0,-1 0 34,1 0 0,0 0 1,-1 0 21,1 0 1,-6 0 0,1 0-1,1 0 13,2 0 1,1 0 0,1 0-52,-1 0 1,1 0 0,0 0 0,-1 0-14,1 0 0,0 0 0,-1 0 26,1 0 1,6 0 0,3 0-29,-1 0 1,-2 0 0,-6 0 0,1 0 2,4 0 1,-3 0-1,2 0 1,-1 0-38,2 0 0,-3 0 0,4 0 0,-1 0 12,0 0 1,0 0 0,-6 0 0,1 0 26,-1 0 0,1 0 0,1 0 0,2 0 16,2 0 0,0 0 1,-5 0-1,-1 0-12,1 0 1,-1 0 0,1 0-1,1 0-3,4 0 0,-3 0 0,2 0 0,-2 0-5,-3 0 0,3 0 1,1 0-1,2 0 3,-2 0 1,-2 0 0,0 0 0,2 0 4,2 0 1,0 0 0,-4 0 0,2 0 8,2 0 1,2 0 0,-4 0 0,3 0-15,3 0 0,-4 0 1,3 0-1,-2 0 0,-3 0 1,4 0-1,-2 0 1,-2 0 0,-2 0 0,4 0 0,0 0 0,-2 0 13,-2 0 0,-1 0 0,0 0 0,-1 0-1,1 0 0,5 0 1,-1 0-1,-1 0-9,-1 0 1,-3 0 0,3 0 0,1 0-16,2 0 0,-1 0 1,-4 0-1,0 0 12,-1 0 0,6 0 0,0 0 0,-2 0 22,-2 0 1,1 0-1,1 0 1,2 0-1,-2 0 1,3 0 0,-1 0 0,0 0-16,1 0 1,-4 0 0,4 0 0,-1 0-23,0 0 1,5 0 0,-5 0 0,0 0-1,1 0 0,-5 0 0,4 0 0,-2 0 7,2 0 1,-4 0 0,4 0 0,-2 0-2,2 0 0,-3 0 1,4 0-1,-1 0 38,0 0 0,0 0 0,-6 0 0,1 0-26,-1 0 0,1 0 1,0 0-1,-1 0-15,1 0 0,-1 0 1,1 0 8,0 0 0,-1 0 1,1 0-1,-1 0 0,1 0 0,0 0 1,-1 0-7,1 0 0,1 0 0,4 0 1,5 0 1,-9 0 0,-1 0 0,-2 0 6,0 0 1,1 0 0,1 0 0,0 0 8,-1 0 0,-4 0 0,-1 0 0,2 0 2,2 0 1,2 0-1,-1 0 28,1 0 0,-1 0 0,1 0 0,0 0-32,-1 0 0,1 0 0,-1 0 0,1 0-3,0 0 0,-1 0 0,1 0-12,0 0 1,-1 0 0,1 0 0,-1 0 31,1 0 0,-6 0 0,1 0-14,1 0 1,2 0 0,1 0 7,1 0 1,0 0-56,-1 0 1,1 0 33,-1 0 1,1 0 6,0 0 1,-1 0-1,1 0 0,0 0 0,-6 0 0,0 0 2,2 0 0,2 0-3,2 0 0,0 0 5,-1 0 1,1 0 12,-1 0 1,1 0-14,0 0 1,-1 0-16,1 0 1,-1 0 28,1 0 0,-6 0 1,1 0 95,1 0 1,-3 0-64,1 0 0,0 0 1,6 0-18,0 0 0,-1 0 0,1 0-38,0 0 1,-1 0 0,1 0-1,-1 0-35,1 0 0,0 0 32,-1 0 1,1 0 0,-1 0-20,1 0 1,-6 0 0,1 0-5,1 0 1,-3 0 28,1 0 0,0 0-18,6 0 1,-6 0-77,1 0 11,-8 0 251,4 0 249,-7 0-1787,0 0 1282,7 0 268,-5 0 0,7 0-69,-4 0-111,-3 0-79,5 0 61,-1 0 1,-2 0 6,6 0 0,-4 0-3,4 0-14,-7 0 8,11 0 20,-12 0-4,5 0 11,-7 0-16,7 0-10,2 0-23,6 0 0,-4 0-37,-1 0 152,-7 0-26,4 0-14,-7 0-580,0 0 0,7 0 547,4 0 0,3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2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19676,'0'-9'-583,"0"2"646,0 7-92,0-7-103,0 5 65,0-11 206,0 11 146,0-5-256,0 7-1,0 0-18,0-7 272,0 5 43,0-5-138,0 7-187,0 0 0,0 7 47,0 4 1,0-3-149,0 3 0,0-1 94,0 6 1,0-1 0,0 1 71,0 0 1,0-6-1,0 0-42,0 3 1,0-5 0,0 3-32,0 1 0,0-4 11,0 3 1,0-6-12,0 5 1,0-4 37,0 4 0,0 0 14,0 6 0,0-6-20,0 1 1,0-1 4,0 6-163,0-7 37,0-2 79,0-7 20,0 0-47,0 6 0,0-2-73,0 6 1,0-4-160,0 4 60,0-7 217,0 4 0,0-14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26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19287,'0'8'122,"0"6"1,0-5-71,0 7 1,0-6 19,0 0-53,0 1 1,0 4-40,0 1 0,0-6-20,0 1 0,0-6 27,0 5 0,0-4 74,0 4 1,0-5 100,0 6-174,0-8 1,0 6-62,0-4 51,0-3-29,0 5 51,0-7 49,0 0 25,0 7 0,0-4-34,0 7-21,0-6-57,0 3 32,0-7 45,0 0-91,0 7 1,0-4-51,0 8 1,0-6-326,0 5-210,0-6 637,0 3 0,0-7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3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1 484 19619,'0'-9'461,"0"2"-302,0 7 1,0-1-17,0-5 0,0 3 0,0-7-60,0-3 1,0 5 0,0-3 0,0-1-82,0-2 0,0 4 0,0 0 0,0-3-19,0 0 1,0-3 0,0 0 0,0 1-28,0-1 1,0 1 0,0-1 41,0 0 0,0 6 0,0-1-26,0-1 0,0 4 0,0-3 19,0-1 0,0-2-8,0-1 98,0 6-27,0 2-18,0 7-29,0 0 1,0-7 10,0-3 0,0 1-73,0-1-107,0-1 218,0-4-3,0 6-34,0 2 1,0 5-29,0-3-26,0 3 177,0-12-70,0 13-91,0-6-633,0 7 222,0 0 0,0-7 0,0-2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3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18455,'0'-15'269,"0"6"1,0 0-79,0 4-196,0 3 0,0-6 23,0 3 65,0 3 97,0-5 35,0 7-207,0 0 1,0 7 11,0 3 0,0 4 0,0 2-3,0-1 0,0 6 0,0 0 0,0-2 8,0-2 0,0 1 1,0 1-1,0 2-23,0-2 0,0-2 0,0-1 10,0-1 0,0 1 1,0 0 0,0-1 1,0-4 25,0-1 1,0 0 7,0 6 0,0-6 0,0 1-9,0 1 0,0-3 0,0 1-48,0 2 0,0-3-3,0 1 14,0 1 31,0-3-15,0-1-15,0 0 1,0-3-3,0 6-7,0-7-79,0 4-42,0-7-12,0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5:59:1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19453,'0'-8'13,"0"-6"0,0 10 503,0-6-201,0 7 93,0-4-58,0 7-249,0 0-10,0 7 1,0 1-6,0 8 0,0-6 0,0 1 10,0 1 0,0-4 0,0 3-118,0 1 0,0-3 0,0 1-14,0 2 0,0-3 86,0 1 0,0-4 4,0 4 1,0 0-35,0 6 0,0-6 15,0 1 1,0-6 42,0 5 0,0-4 41,0 4-64,0-7 0,0 11-44,0-3 0,0-3-9,0 3 0,0-6-20,0 5 0,0-4 44,0 4 0,0-5 21,0 6 4,0-8-28,0 11-7,0-12-6,0 12-30,0-13 1,0 8 14,0-4 0,0-3 1,0 7 3,0-4 1,0-3 0,0 4 0,0-6 22,0 7 2,0 2 88,0 7-97,0-8-68,0-1-274,0-7 65,0 7 122,0-5 0,0 7 81,0-4 1,0-2-28,0 8 0,0-6-115,0 5-456,0-6 1,0 4 656,0-2 0,0-5 0,0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8:52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74 131 7925,'3'2'539,"1"2"1,-1 1 0,3 0-1,-1 0-117,0 0 1,0 0 0,1 1 0,-1-1-353,2 0 0,-1 0 1,1-1 189,-1-1 1,-1-1-1348,0-1 1087,-2 0 0,0-1 0,-3 0 0</inkml:trace>
  <inkml:trace contextRef="#ctx0" brushRef="#br0" timeOffset="921">121 26 7916,'-3'3'377,"-2"0"0,2 2-257,-2 2 1,0 0 0,0 1 0,0 2-56,-1 0 0,1 0 0,0-1 0,-1 0 81,-1 0 1,1 1 0,-1 0 0,1 0-32,1-1 0,1 0 0,0-2 0,0 0-242,0 1 0,1-2 0,0 1 0,-1-2-657,1 1 1,0-2-440,1 0 1223,2-2 0,-2-2 0</inkml:trace>
  <inkml:trace contextRef="#ctx0" brushRef="#br0" timeOffset="1349">200 16 7851,'0'5'219,"0"0"1,0 1-7,0 1 1,0 1 0,0 3 0,0 0-56,2 1 0,-1-1 0,0 1 1,0-1-111,-1-3 1,0 2 0,2-3-1,-1 1-248,1 0 0,-2-2 1,0 0-464,0-1 0,0-2 663,0 1 0,-2-3 0,-1 1 0</inkml:trace>
  <inkml:trace contextRef="#ctx0" brushRef="#br0" timeOffset="1554">210 126 9477,'5'0'182,"1"0"1,-1 0 0,0 0-352,0 0 0,1-2 1,-1 0-160,0-1 0,0 2-1606,1-1 1934,-4 1 0,3 1 0,-2 0 0</inkml:trace>
  <inkml:trace contextRef="#ctx0" brushRef="#br0" timeOffset="1797">273 26 8148,'-3'-2'181,"1"2"1,2 3 417,0 2 1,0 2 0,0-1-1,1 1-261,1 1 1,1 0 0,-2 3 0,0-1-129,1-2 0,0 2 0,0 0 0,-1 1 0,2 1 0,-3 0 1,3-2-1,-2 0-464,1-1 0,0-1 0,-1-1 0,0 0-1720,0-1 1,1-2 1973,-2 0 0,3-1 0,-1 2 0</inkml:trace>
  <inkml:trace contextRef="#ctx0" brushRef="#br0" timeOffset="2164">163 320 8006,'-5'7'63,"2"0"0,0 1 1,3-1-1,0 0 400,0 1 1,1-2 0,1 1 0,2-2-275,2-2 0,0 2 1,2-4-1,-1 0-89,0 0 1,0-2 0,0 0-1,0-3-120,-1 0 1,0-2-1,-1 0 1,0 0-129,-2-1 0,1 0 0,-2 2 1,-1 0 422,0-1 0,-2 1 1,-1 0-1,-1 0 142,-2 2 0,0-1 0,0 2 0,-1 1-107,-1 0 1,1 1 0,-3 0 0,2 0-245,1 0 0,0 2 0,0 0-1174,1 1 0,2-1 1108,2 1 0,0-1 0,1 0 0</inkml:trace>
  <inkml:trace contextRef="#ctx0" brushRef="#br0" timeOffset="2608">435 0 8189,'0'5'162,"0"1"1,-1 1 0,-2 1 0,1 1-76,0 2 1,-2 5-1,2 0 1,-1 0 547,-1 2 1,-3-1 0,0 0 0,1-1-320,0 0 1,3-2 0,0-2-516,1-1 0,0-3 1,2-2-1959,2-1 0,-1-5 2157,3-4 0,-1-5 0,2-2 0</inkml:trace>
  <inkml:trace contextRef="#ctx0" brushRef="#br0" timeOffset="2783">420 115 8124,'2'6'0,"2"-1"626,0 0 1,2 2 0,0 1 0,2-1-324,0 1 0,0-1 0,1-2 1,-1 0-247,-1 0 0,-1-1 1,1-1-1,-1 0-748,-1 0 0,-2-2 1,0 1 690,0 0 0,-2-1 0,-1 1 0</inkml:trace>
  <inkml:trace contextRef="#ctx0" brushRef="#br0" timeOffset="2992">472 121 7863,'2'2'365,"0"1"1,1-3 0,1 0 235,1 0 1,2 0 0,2-1 0,0 0-753,0-1 0,2-1 0,-2 1 0,-1-1-225,0 1 0,-2-2 0,2 1 0,-1-1-842,0 1 0,0 2 1218,-2-1 0,0-1 0,0 0 0</inkml:trace>
  <inkml:trace contextRef="#ctx0" brushRef="#br0" timeOffset="3213">619 26 8273,'-2'-3'0,"0"0"603,-1 1 1,1-2-1,-1 3-63,1 1 0,0 3-340,2 2 0,0 3 1,0 0-1,0 2 1,0 1 128,0-1 0,1 2 0,0 1 0,1 1-194,1 0 0,-1 0 1,1-1-271,-1 0 1,2-1 0,-3-2-1,1 0 1,0-1 22,-1-2 1,1-1-1,-1-1 1,0 0-1640,1 1 1,-1-3 1750,-1 1 0,0-1 0,0 2 0</inkml:trace>
  <inkml:trace contextRef="#ctx0" brushRef="#br0" timeOffset="3571">509 262 7990,'-5'7'89,"-1"0"0,2-1 1219,0 0-1018,-1 2 0,5 0 0,-2 2 0,2 1 1,2 1 41,1 0 0,2 1 1,1-4-1,1 0 10,2-2 1,0-2 0,0-1 0,0-2-398,0 1 1,1-3-1,0 1 1,-1-1 0,-1-3-1,0 0-89,-2-1 1,0-1-373,0-2 1,-4 1 0,0-1 0,-1 0 255,-1 0 0,0-2 1,0 2-1,-1-1 600,-1 0 0,1 0 1,-2 1-1,-1 1 19,-1 2 0,0-1 1,0 2-1,-1 0-194,1 2 0,0 0 0,0 1 0,-1 0-478,-1 0 1,1 2-1,-1 0 1,1 0-941,-1 1 1253,1 1 0,-2-1 0,3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29:12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68 8141,'-6'-3'-9,"1"1"1,0 2-1,0 0 1,0 2-1,-1 1 1,1 1-223,0-1 0,0 1 0,0 1 299,1 0 0,0 0 1,1 1-1,-1-1 1,1 0-1,1 0 1,-1 1-1,1-1 162,1 2 0,0 0 0,1 1-135,0-1 1,1 2-1,0-1 1,3-1-100,1 1 1,0-2-1,0-2 1,1-2-80,1-2 1,-1 0-1,2-1 1,0-2 67,-2-2 0,2-3 0,-1 0 0,-1 0 53,0-1 0,-1-1 1,-1 1-1,-1 1 78,-1 0 1,0 0 0,-2 1 0,0 0 30,0 1 0,-1 1 0,0 0 0,-2 0 81,0-1 0,-2 2 0,2 0-66,-2 0 1,0 1-1,-1 0-179,1 1 0,0 1 0,0 1-363,0 0 1,1 1 0,1 1-79,1 1 1,-1 2-1,2 0 458,0 0 0,-1-2 0,2 0 0</inkml:trace>
  <inkml:trace contextRef="#ctx0" brushRef="#br0" timeOffset="577">136 68 9208,'6'0'168,"-1"0"0,0 0 1,0 0-1,1 0 1,1 0-91,-1 0 1,3-2-114,-2 1 0,0-3 0,-2 2 0,1 1-313,-1-2 0,0 3-183,0-2 0,-2 2-1048,-1 2 1579,-1 1 0,-1 2 0,0 0 0</inkml:trace>
  <inkml:trace contextRef="#ctx0" brushRef="#br0" timeOffset="817">152 131 8201,'-5'2'864,"2"-1"1,1 3-676,4-2 0,0 1 1,2-1-1,2-1-405,0 0 1,2-2 0,0 0 0,1-1-53,0-1 0,-1 1 1,2-1-1,-1 0-711,-2 0 0,1 0 979,-1-2 0,0-1 0,-2 1 0</inkml:trace>
  <inkml:trace contextRef="#ctx0" brushRef="#br0" timeOffset="1067">262 5 8201,'-1'-3'133,"0"2"0,0 0 0,-2 2 0,0 0 131,2 3 0,-1 0 0,0 2 0,1 1-184,0 0 1,1 2-1,0 0 1,0 1 26,0 0 0,0 1 0,0-1 0,0 0-158,0-1 0,2 0 0,0-1 1,1-1-284,-1 1 0,2-1 1,-3-2-1,1 0-189,0 0 0,-1-1 0,1-1 523,-2 1 0,-2 1 0,-1 0 0</inkml:trace>
  <inkml:trace contextRef="#ctx0" brushRef="#br0" timeOffset="1355">173 215 8039,'-2'3'0,"0"1"139,-1 0 1,1 1 0,-1 0 0,1 2 260,1 2 0,0 1 1,1 0-1,0 1-130,0-1 0,3 0 1,0 0-1,2-2-81,0-1 0,0-1 0,1-4 0,1 1-27,2-2 0,1-1 0,0-2-177,1-1 1,-1-4-1,-1 0 1,-1-1-1,0 1 27,-2 0 0,-2 3-2924,0 1 878,-3 1 2034,1 0 0,-4 0 0,-1-1 0</inkml:trace>
  <inkml:trace contextRef="#ctx0" brushRef="#br0" timeOffset="1726">341 58 8131,'5'0'28,"-2"0"1,1 0-1,0 0 264,1 0 1,0 0-1,2 0-100,0 0-128,0 0 0,-2 0 0,0 1 0,1 1 33,-1-1 1,-2 2 0,1-1 0,-1 1-45,0 1 1,1 1 0,-2 0-1,-1 1 39,0 1 0,-1 0 0,-1 3 1,-1 0-5,-1 1 1,-4 3-1,0-1 1,1 1-102,-2-2 0,3-1 1,-1-1-1,2-1-524,0-2 1,0-1-660,0-1 1,2-5 1195,2-1 0,0-8 0,0-2 0</inkml:trace>
  <inkml:trace contextRef="#ctx0" brushRef="#br0" timeOffset="1983">440 68 9617,'5'0'202,"1"-2"0,1 1 1,0-1-1,1 0-94,-1 0 0,3-1 0,-2 1 0,2 0-213,-2 0 0,2 1 1,-3-2-1,-1 1-183,0 1 0,-1 0-475,0 1-1705,-2 0 2468,0 0 0,-6 2 0,0 1 0</inkml:trace>
  <inkml:trace contextRef="#ctx0" brushRef="#br0" timeOffset="2201">472 126 8072,'-6'0'401,"3"0"0,3 0 0,5 0 0,1 0-625,3 0 0,1 0 0,0 0 0,1-1 74,-1-1 1,2 1-1,-1-2 1,-1 0-301,-1 1 0,-1 0 0,-1-2 0,-1 1 450,-1 0 0,-2-2 0,-1 2 0</inkml:trace>
  <inkml:trace contextRef="#ctx0" brushRef="#br0" timeOffset="2388">597 58 8034,'0'-6'0,"0"1"0,0 0 0,0 0-211,0-1 0,0 3 306,0-1 0,0 4 155,0 0 1,0 2-1,0 4 1,0 0 27,0 1 0,0 3 0,0-2 0,0 2-79,0 1 1,0-2 0,0-1-1,1-1-224,1 0 1,-2 0 0,3 0 0,-2 0-225,1-2 1,0-1 0,0-1 0,-1 2 86,0-1 162,0 1 0,-1 1 0,0-1 0</inkml:trace>
  <inkml:trace contextRef="#ctx0" brushRef="#br0" timeOffset="2841">524 231 8116,'-2'-1'287,"2"0"-135,3-1 1,4-1 0,1 0 0,2 1-302,1 0 0,-1-2 0,-1 2 0,0 1-41,0 1 0,-1 0 0,-2 0 128,0 2 1,-1 1 0,-2 3 0,-1 0 159,-1 1 1,-2 1-1,-1-2 1,-2 2 175,-2 0 1,0-1 0,-1 1 0,-1-1 57,-1 0 0,1-1 0,0-1 0,0 2-107,2 0 1,0 0-1,1-2 1,0 0 47,-1 1 0,4-1 1,0 0-143,1 0 1,2 0 0,1 0 0,1-1-114,2-3 0,1 2 1,0-2-1,2 1-20,0-2 0,0 0 1,1-2-1,0-2-16,0 0 0,-1-2 0,0 1 1,1 0-68,-1 0 1,-2 0 0,1 0 0,-2 1 156,-1 0 0,1 3-933,-2-1-762,-1 2 1623,1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5:59:2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19618,'9'0'691,"-1"0"-360,-2 0-143,-5 0-93,6 0 0,-5 0-21,3 0 1,4 0-29,6 0 1,-4 0 0,-1 0 22,2 0 1,-3 0 0,1 0 44,3 0 0,0 0-21,3 0 0,0 0-59,-1 0 1,1 0-1,0 0 1,-1 0 1,-4 0 0,-1 0 18,2 0 1,2 0-23,2 0 0,-1 0-18,1 0 0,-1 0 12,1 0 0,0 0-39,-1 0 1,-4 0 0,-1 0 23,2 0 1,-3 0-1,1 0 41,2 0 0,-3 0 0,1 0-3,3 0 1,-5 0-1,3 0-31,1 0 1,-3 0-1,1 0-25,2 0 1,2 0-1,2 0 46,-1 0 0,1 0 1,-1 0-20,1 0 0,0 0 1,-1 0 47,1 0 0,-1 0 1,1 0-1,0 0-13,-1 0 1,1 0 0,-1 0 0,1 0-39,0 0 1,-1 0 0,1 0 19,0 0 1,-1 0-1,1 0 14,-1 0 1,1 0 0,0 0 13,-1 0 0,-4 0 0,-1 0 1,2 0 1,2 0-1,2 0-69,-1 0 1,1 0-1,-1 0 1,1 0 5,0 0 1,-6 0 0,0 0-1,3 0 22,0 0 0,-2 0 0,-1 0 0,2 0-24,2 0 1,2 0-1,0 0 14,-1 0 1,1 0-1,-1 0 1,1 0-13,0 0 0,-1 0 1,1 0-1,-1 0-27,1 0 1,0 0 0,-1 0 0,1 0-3,-1 0 0,1 0 0,0 0 20,-1 0 0,1 0 1,0 0 0,-1 0 0,1 0 0,-1 0 0,1 0 50,0 0 0,-1 0 1,1 0-41,-1 0 1,1 0 0,0 0-22,-1 0 1,1 0 0,-1 0 0,1 0 12,0 0 0,-6 0 0,0 0 1,3 0 0,0 0 1,3 0 4,0 0 0,-1 0 1,1 0-1,0 0 0,-1 0 1,1 0 0,-1 0 0,1 0-14,0 0 1,6 0 0,2 0-4,1 0 1,-3 0-1,-6 0 9,-1 0 0,1 0 0,0 0 0,-1 0 12,1 0 1,0 0 0,-1 0-5,1 0 0,-1 0 1,1 0 0,0 0 1,-1 0 0,1 0-4,-1 0 1,1 0 0,0 0-5,-1 0 1,-4 0 0,-1 0 0,2 0-1,2 0 1,-4 0 0,1 0-15,1 0 1,2 0-1,1 0 8,1 0 0,-5 0 1,-1 0 5,2 0 0,2 0 0,2 0 0,-1 0-12,1 0 1,-6 0 0,1 0 0,1 0 13,2 0 0,1 0 1,1 0-3,-1 0 0,1 0 0,0 0 0,-1 0 7,1 0 0,-1 0 1,1 0-24,0 0 0,-1 0 0,1 0-16,0 0 1,-1 0 0,1 0 11,-1 0 1,-4 0 0,-1 0 21,2 0 0,-3 0 0,1 0 27,3 0 0,0 0 21,3 0 0,0 0 1,-1 0-56,1 0 1,-1 0 0,1 0-4,0 0 0,-1 0 1,1 0-26,-1 0 0,1 0 0,0 0 35,-1 0 0,1 0 0,0 0 11,-1 0 0,-4 0 0,-1 0-1,2 0 0,2 0 1,2 0-6,-1 0 1,1 0 0,-1 0-14,1 0 0,0 0 1,-1 0-1,1 0-6,-1 0 0,1 0 1,0 0-1,-1 0-42,1 0 0,0 0 0,-1 0 39,1 0 1,-1 0 0,1 0 7,0 0 0,-1 0 0,1 0 0,-1 0 17,1 0 1,0 0-1,-1 0-6,1 0 0,-1 0 0,1 0 2,0 0 1,-1 0 0,1 0-4,-1 0 0,1 0 0,0 0-1,-1 0 0,-4 0 1,-1 0-75,2 0 1,2 0 0,2 0-25,-1 0 1,1 0 0,0 0 19,-1 0 0,1 0 0,-1 0 23,1 0 1,-6 0-1,1 0 75,1 0 0,2 0 0,1 0-10,1 0 1,-6 0 0,1 0 129,1 0 1,2 0-127,1 0 0,1 0 0,0 0-19,-1 0 0,1 0 1,0 0-27,-1 0 1,1 0 0,-1 0 11,1 0 1,-6 0 0,1 0-4,1 0 1,-3 0-1,1 0 39,2 0 1,-3 0-13,1 0 0,1 0 3,4 0 1,-4 0 0,-1 0 12,2 0 1,2 0-43,2 0 1,-1 0 0,1 0-41,0 0 0,-1 0 19,1 0 1,-1 0 13,1 0 0,0 0 17,-1 0 0,1 0 14,-1 0 1,-4 0 42,-1 0 0,1 0-35,4 0 1,1 0-10,-1 0 1,1 0-1,0 0-10,-1 0 1,1 0-1,-1 0-83,1 0 1,0 0 19,-1 0 1,1 0 64,0 0 1,-6 0-5,0 0 0,-4 0 17,4 0 1,-5 0 37,6 0 0,-6 0-69,5 0 0,-5 0-11,6 0 1,-6 0 0,5 0-18,3 0 1,-5 0 8,3 0 0,-6 0-19,5 0 1,1 0 76,4 0 1,-4 0-16,-1 0 0,-5 0-20,6 0 0,-6 0 1,5 0 0,-5 0-22,6 0 112,-8 0-36,11 0 1,-10 0-16,6 0 0,-5 0 5,6 0 0,-6 0-79,5 0 1,-4 0 20,4 0 1,-5 0-3,6 0 31,-8 0 0,6 0 9,-4 0 2,-3 0 1,6 0-1,-2 0-7,-5 0 1,8 0-1,-4 0-15,-3 0-73,5 0 10,-7 0 1,2 0-161,3 0-2,-4 0-28,6 0 38,-7 0-1201,0 0 1357,7 0 145,-5 0 5,5 0 0,-5 0-32,3 0-29,-3 0 215,5 0-166,-7 0 790,0 0-948,7 0 99,-6 0 0,8 0 2,-4 0 4,-3 0 54,5 0 107,-7 0-47,0 0-45,7 0-47,-5 0-146,4 0 68,-6 0-145,0 0 225,7 0-57,-5 0-177,5 0-94,-7 0 293,0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0:3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859 0 20695,'9'0'-272,"5"0"1190,-13 0-558,6 0 0,-8 0 180,-5 0 1,-2 0-290,-8 0 1,1 0-1,-1 0-2,0 0 0,1 0 0,-1 0-41,1 0 0,-1 0 0,0 0 1,1 0-62,-1 0 0,1 0 0,-1 0 1,0 0 20,1 0 0,-1 0 1,0 0 2,1 0-31,-1 0 0,1 0 0,-1 0 9,0 0 0,1 0 0,-1 0-27,1 0 1,-1 0 0,0 0-37,1 0 0,-1 0 0,1 0 62,-1 0 1,0 0-10,1 0 1,-1 0-78,0 0 1,6 0 33,0 0 1,-1 0-142,-4 0 0,4 0 31,1 0 0,-1 0 54,-4 0 0,-1 0 178,1 0 6,6 0-191,-5 0-61,12 0-148,-5 0 50,7 0 76,0 0 163,-7 0-210,6 0-2,-6 0 0,5 0-85,-3 0 114,3 0 74,-12 0 1,11 0-25,-8 0 1,6 0-103,-5 0 60,6 0 0,-4 0 25,2 0 0,3 0 39,-7 0 5,6 0-25,-3 0 1,5 0-4,-3 0 20,3 0 30,-4 0-38,-1 0-12,5 0-47,-5 0 0,5 0 48,-3 0 3,3 0-58,-5 0 1,7 0 452,0 0-405,-7 0 14,6 0 11,-6 0-1,7 0-5094,0 0 5097,7 0 0,1 0 0,8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0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18822,'-8'0'-357,"-6"0"1,10 0 371,-6 0-4,6 0 0,-4 0-37,3 0 1,1 0 7,-6 0 70,6 0 0,-5 0 248,4 0-120,4 0 15,-6 0 132,0 0-144,5 0 0,-7 0 260,4 0-26,3 0-64,-12 0-172,13 0 7,-6 0 1,7 0-91,0 0 29,-7 0 9,5 0-97,-5 0-1,7 0-152,0 0 108,7 0 0,-3 0 0,6 0 14,2 0 1,-3 0 0,1 0 39,2 0 1,-3 0 0,1 0 15,3 0 1,0 0 0,3 0-53,0 0 1,-1 0 0,1 0 0,0 0-8,-1 0 1,1 0 0,-1 0 0,1 0-9,0 0 0,-6 0 1,0 0-1,3 0 8,0 0 1,3 0 0,0 0 27,-1 0 1,-4 0 0,-1 0 14,2 0 1,-3 0 0,1 0 0,2 0 1,2 0-1,2 0-37,-1 0 0,-4 0 0,-1 0-19,2 0 1,2 0 0,2 0-12,0 0 0,-1 0 0,1 0 22,-1 0 0,-4 0 1,-1 0 11,2 0 1,2 0 0,2 0 24,-1 0 0,1 0 0,0 0-1,-1 0 1,1 0 0,-1 0-31,1 0 0,0 0 1,-1 0-22,1 0 0,-1 0 26,1 0 1,0 0 0,-1 0 43,1 0 0,0 0 0,-1 0-21,1 0 0,-1 0 1,1 0-44,0 0 1,-1 0 0,1 0-1,-1 0 4,1 0 0,0 0 0,-1 0-4,1 0 1,-1 0 0,1 0 38,0 0 0,-6 0 0,1 0 15,1 0 0,2 0-32,1 0 1,1 0 0,-1 0 5,1 0 0,-6 0 1,1 0-12,1 0 1,-3 0 0,1 0-5,2 0 1,-3 0-1,1 0 38,2 0 0,-3 0 0,1 0-5,3 0 0,-5 0-1,3 0 1,-1 0-12,6 0 1,-1 0-1,1 0-31,-1 0 0,-4 0 0,-1 0-20,2 0 1,2 0 11,2 0 0,0 0 45,-1 0 1,-4 0 45,-1 0 1,0 0-24,6 0 0,0 0 1,-1 0-40,1 0 0,-1 0 8,1 0 0,0 0 0,-1 0-22,1 0 0,-1 0 0,1 0 22,0 0 1,-6 0-1,0 0 1,3 0-14,1 0 1,-4 0-1,0 0 1,2 0-15,2 0 0,2 0 0,0 0-10,-1 0 0,1 0 0,-1 0-7,1 0 1,0 0 0,-1 0 39,1 0 0,-1 0 1,1 0-1,0 0-22,-1 0 1,1 0 0,-1 0 8,1 0 0,0 0 1,-1 0-16,1 0 1,0 0-1,-1 0-5,1 0 1,-1 0-1,1 0 1,0 0-3,-1 0 0,-4 0 0,-1 0 1,2 0-5,2 0 0,2 0 0,-1 0 7,1 0 0,-1 0 1,1 0-20,0 0 0,-1 0 1,1 0 22,0 0 0,-1 0 1,1 0-2,-1 0 0,1 0 1,0 0-2,-1 0 1,1 0 0,-1 0 7,1 0 1,-6 0-1,1 0 0,1 0 0,2 0 0,1 0-8,1 0 0,0 0 0,-1 0-27,1 0 1,-1 0 22,1 0 1,0 0-1,-1 0-7,1 0 1,0 0-37,-1 0 0,1 0 1,-1 0 40,1 0 0,-6 0 1,1 0 14,1 0 0,2 0 0,1 0-19,1 0 0,-6 0 0,1 0-18,1 0 0,2 0 19,1 0 0,-4 0 1,-1 0 17,2 0 1,-3 0-11,1 0 1,-4 0 0,4 0 62,2 0 0,-3 0-50,1 0 0,-4 0 0,4 0-12,2 0 0,-3 0 4,1 0 0,-5 0-6,6 0 0,-1 0 7,6 0 0,-6 0 0,1 0 1,-1 0 0,6 0 0,-6 0 0,0 0 0,3 0 0,-5 0 1,3 0-2,1 0 1,-4 0 0,3 0 0,-6 0 1,5 0 14,3 0 1,-5 0 0,3 0 40,1 0 0,-4 0 0,3 0-32,1 0 0,2 0-12,2 0 0,-1 0-17,1 0 1,-1 0-2,1 0 0,-6 0 0,1 0 3,1 0 0,-3 0 0,1 0 10,2 0 1,-3 0-1,1 0-5,2 0 0,-3 0 0,1 0-1,3 0 0,-5 0 0,3 0 0,1 0 0,-4 0 0,3 0-3,1 0 0,-3 0 0,1 0-6,2 0 0,-3 0 0,1 0-11,2 0 1,-3 0 8,2 0 1,-1 0-1,6 0 6,-1 0 1,1 0 0,-1 0-3,1 0 0,-6 0 0,1 0 12,1 0 1,-3 0 0,1 0-7,2 0 1,-3 0-1,1 0 0,1 0-1,4 0 1,-4 0-16,-1 0-8,0 0 1,1 0 15,-1 0 0,-5 0-24,6 0 1,-6 0 8,6 0 1,-6 0-19,5 0 35,-6 0 1,4 0 5,-3 0-3,-3 0 8,5 0-48,-7 0 14,7 0 6,-5 0 61,12 0-45,-13 0-68,13 0 48,-12 0-33,5 0 61,-7 0 0,2 0 16,3 0-66,-3 0-1,12 0-33,-6 0 109,1 0 96,-2 0-110,-7 0 0,2 0 41,3 0-110,-4 0 11,13 0 0,-10 0-2,6 0 189,-6 0 32,3 0-154,-7 0-26,7 0 0,-4 0 25,7 0-69,1 0 0,-1 0 54,1 0 29,-8 0-18,4 0-7,-7 0 7,0 0-99,7 0 73,-5 0 7,5 0 4,-7 0 0,1 0 40,5 0-3,-5 0 5,6 0-14,-7 0 141,7 0-110,-5 0-86,12 0 23,-12 0 0,6 0 98,-3 0 49,-3 0-66,5 0-58,-7 0-1920,0 0 1903,-7 0 0,-8 0 0,-10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1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0 563 19472,'0'-9'16,"0"2"314,0 7 15,0 0-284,0-7 1,0 4-40,0-8 1,0 1 9,0-6 1,0 6-1,0-1-48,0-1 1,0-2-6,0-1 1,0-1 11,0 1 0,0 4 0,0 1 2,0-2 0,0 3 1,0-2 19,0-1 1,0-2 0,0-1 1,0-1-4,0 1-23,0-1 12,0 0-2,0 8 42,0 1-28,0 0 0,0 3-8,0-6 0,0 0 4,0-6 0,0 6 2,0-1-10,0 8 0,0-6-3,0 4 0,0 1-10,0-6 0,0 5-2,0-6 1,0 6 13,0-5 0,0 5-2,0-6 1,0 6 4,0-5 1,0 4 0,0-4 0,0 5-2,0-6-1,0 8 5,0-4 52,0 7-2,0 0-28,0-7-28,0 5 1,0-6-13,0 2 4,0 5-28,0-6-149,0 7 186,0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2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19966,'11'0'455,"-1"0"-351,1 0 0,4 0-2,1 0 1,-6 0-31,1 0 0,-1 0 0,6 0-22,-1 0 0,-4 0 0,-1 0-25,2 0 1,2 0 0,2 0 0,-1 0 1,1 0 0,0 0-13,-1 0 1,1 0 0,-1 0 20,1 0 0,-6 0 0,1 0 24,1 0 0,2 0 1,1 0-24,1 0 0,-6 0 1,1 0 26,1 0 0,2 0-20,1 0 1,1 0-23,0 0 1,-1 0-1,1 0-15,-1 0 1,-4 0 0,-1 0 21,2 0 0,-3 0 1,2 0 1,1 0 1,2 0 0,1 0-1,1 0 1,-6 0 0,1 0 41,1 0 0,-4 0 0,3 0-15,1 0 1,-3 0-1,1 0-22,2 0 1,-3 0 0,1 0-51,2 0 0,2 0 0,2 0 9,-1 0 1,1 0-1,0 0 48,-1 0 1,1 0 23,-1 0 1,1 0 0,0 0 1,-1 0 1,1 0-1,0 0-32,-1 0 1,-4 0-1,-1 0-23,2 0 0,2 0 1,2 0-1,-1 0 0,1 0 22,-1 0 0,1 0 1,0 0 12,-1 0 1,6 0-1,0 0-15,-2 0 1,-2 0 0,-1 0-1,0 0 1,-1 0 0,1 0 1,-1 0-40,1 0 0,0 0 0,-1 0 0,1 0 29,-1 0 0,1 0 0,0 0 0,-1 0-26,1 0 0,-1 0 0,1 0 0,0 0-1,-1 0 1,1 0-1,-1 0 1,1 0 6,0 0 1,-1 0-1,1 0 1,0 0 11,-1 0 1,2 0 12,4 0 0,2 0 0,3 0 0,-5 0-1,-4 0 0,-1 0 0,-1 0 0,1 0-13,-1 0 0,6 0 0,0 0 0,-2 0-16,-1 0 1,-3 0 0,1 0-1,-1 0-20,1 0 0,0 0 0,-1 0 0,1 0 7,-1 0 1,-4 0 0,-1 0 0,2 0 4,2 0 0,2 0 0,-1 0 4,1 0 1,0 0-1,-1 0 3,1 0 0,-1 0 0,1 0 2,0 0 0,-1 0 0,1 0 0,0 0 0,-1 0 0,1 0 0,-1 0 0,1 0 0,0 0 0,-1 0 0,1 0 0,-1 0 8,1 0 1,0 0 0,1 0-16,4 0 1,1 0 0,4 0 0,-5 0-3,-3 0 1,-3 0 0,1 0 0,-1 0-5,1 0 1,0 0 0,-1 0 9,1 0 1,-1 0 38,1 0 0,0 0 0,-1 0 2,1 0 1,-6 0-1,1 0-42,1 0 0,2 0 0,1 0-2,1 0 1,-1 0-1,1 0-5,0 0 1,-1 0-1,1 0 0,0 0 1,-1 0 27,1 0 1,-6 0-1,1 0 18,1 0 0,-4 0 0,3 0-35,1 0 0,2 0 0,1 0 6,1 0 0,0 0 0,-1 0-7,1 0 0,-1 0 0,1 0 0,0 0 0,-1 0 0,1 0 0,0 0-5,-1 0 1,1 0 0,-1 0-14,1 0 1,0 0-1,-1 0 5,1 0 1,-1 0-1,1 0 10,0 0 1,-1 0-1,1 0 22,-1 0 0,1 0 0,0 0 8,-1 0 0,-4 0 0,-1 0-10,2 0 1,2 0-14,2 0 1,-1 0 0,1 0-11,0 0 0,-6 0 0,0 0 0,2 0 0,2 0 2,2 0 0,0 0 5,-1 0 0,1 0 0,-1 0 0,1 0 0,0 0 1,-1 0 0,1 0 3,-1 0 0,-4 0 0,-1 0-3,2 0 0,2 0 0,2 0-1,-1 0 1,1 0-1,0 0-7,-1 0 1,-4 0-1,-1 0 0,2 0 1,-3 0 0,1 0 1,2 0 0,-3 0 1,2 0 2,1 0 0,-4 0 14,3 0 0,-1 0-10,6 0 1,-6 0-1,1 0 6,1 0 1,-4 0-26,3 0 0,-1 0-11,6 0 0,-1 0 47,1 0 1,0 0-13,-1 0 1,1 0-1,0 0-3,-1 0 0,1 0-5,-1 0 0,1 0-47,0 0 0,-6 0 37,0 0 1,-4 0 17,4 0 1,-5 0 1,6 0 0,-1 0-16,6 0 1,-6 0-10,0 0 0,-4 0 15,4 0 13,-6 0 1,9 0 1,-2 0 1,-3 0-22,3 0 1,-1 0 22,6 0 1,-6 0-8,1 0 1,-6 0 21,5 0 1,-4 0 3,4 0-37,-7 0 1,6 0-25,-4 0-19,-3 0 155,5 0-97,-7 0-419,0 0 255,7 0 85,-5 0 164,5 0-66,-7 0-3094,0 0 3062,-7 0 0,-2 0 0,-7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06:02:3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0 547 19788,'0'-10'683,"0"-1"-592,0 8 0,0-6 26,0 4 1,0 2-149,0-8 1,0 1 29,0-6 0,0 6 1,0-1 22,0-1 0,0 3 0,0-1-3,0-2 1,0 3 9,0-1 1,0-1-22,0-4 1,0 4-11,0 1 0,0 5-6,0-6 1,0 1 2,0-6 0,0 6 68,0 0-21,0-1-39,0-4-5,0-1 1,0 6 10,0-1 0,0 6 7,0-5 0,0-1-11,0-4 0,0 4 4,0 1 0,0 5-21,0-6 4,0 1 0,0-1 2,0 1 10,0 6 0,0-4 9,0 3 1,0 1-14,0-6 1,0 4-7,0-4 1,0 5-22,0-6 13,0 8 2,0-4 46,0 7-26,0 0-59,0-7-45,0 5 0,0-6-325,0 2 127,0 5 149,0-6 145,0 7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4F162-5C19-4BC5-AC58-89D5E8B4530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B9FB6-24B6-4DB1-9CD7-9D39F310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B9FB6-24B6-4DB1-9CD7-9D39F31078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3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B9FB6-24B6-4DB1-9CD7-9D39F310786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7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B9FB6-24B6-4DB1-9CD7-9D39F31078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6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  <a:r>
              <a:rPr lang="en-US" altLang="ko-KR" dirty="0"/>
              <a:t>: Intersects</a:t>
            </a:r>
            <a:r>
              <a:rPr lang="ko-KR" altLang="en-US" dirty="0"/>
              <a:t> 메소드는 </a:t>
            </a:r>
            <a:r>
              <a:rPr lang="en-US" altLang="ko-KR" dirty="0"/>
              <a:t>penguin</a:t>
            </a:r>
            <a:r>
              <a:rPr lang="ko-KR" altLang="en-US" dirty="0"/>
              <a:t>의 범위와 </a:t>
            </a:r>
            <a:r>
              <a:rPr lang="en-US" altLang="ko-KR" dirty="0"/>
              <a:t>fish</a:t>
            </a:r>
            <a:r>
              <a:rPr lang="ko-KR" altLang="en-US" dirty="0"/>
              <a:t>의 범위가 겹치는지 여부를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충돌시</a:t>
            </a:r>
            <a:r>
              <a:rPr lang="ko-KR" altLang="en-US" dirty="0"/>
              <a:t> 게임이 멈춰버리는 오류가 발생했고 문제를 해결하기위해</a:t>
            </a:r>
            <a:r>
              <a:rPr lang="en-US" altLang="ko-KR" dirty="0"/>
              <a:t>….(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5030E-1D12-42AA-96F1-56E1ADADB1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5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  <a:r>
              <a:rPr lang="en-US" altLang="ko-KR" dirty="0"/>
              <a:t>: Intersects</a:t>
            </a:r>
            <a:r>
              <a:rPr lang="ko-KR" altLang="en-US" dirty="0"/>
              <a:t> 메소드는 </a:t>
            </a:r>
            <a:r>
              <a:rPr lang="en-US" altLang="ko-KR" dirty="0"/>
              <a:t>penguin</a:t>
            </a:r>
            <a:r>
              <a:rPr lang="ko-KR" altLang="en-US" dirty="0"/>
              <a:t>의 범위와 </a:t>
            </a:r>
            <a:r>
              <a:rPr lang="en-US" altLang="ko-KR" dirty="0"/>
              <a:t>fish</a:t>
            </a:r>
            <a:r>
              <a:rPr lang="ko-KR" altLang="en-US" dirty="0"/>
              <a:t>의 범위가 겹치는지 여부를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충돌시</a:t>
            </a:r>
            <a:r>
              <a:rPr lang="ko-KR" altLang="en-US" dirty="0"/>
              <a:t> 게임이 멈춰버리는 오류가 발생했고 문제를 해결하기위해</a:t>
            </a:r>
            <a:r>
              <a:rPr lang="en-US" altLang="ko-KR" dirty="0"/>
              <a:t>….(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5030E-1D12-42AA-96F1-56E1ADADB1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0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Iterator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Iterator</a:t>
            </a:r>
            <a:r>
              <a:rPr lang="ko-KR" altLang="en-US" dirty="0"/>
              <a:t>는 자바의 컬렉션 </a:t>
            </a:r>
            <a:r>
              <a:rPr lang="ko-KR" altLang="en-US" dirty="0" err="1"/>
              <a:t>프레임웍에서</a:t>
            </a:r>
            <a:r>
              <a:rPr lang="ko-KR" altLang="en-US" dirty="0"/>
              <a:t> 컬렉션에 저장되어 있는 요소들을 읽어오는 방법을 표준화 하였는데 그 중 하나가 </a:t>
            </a:r>
            <a:r>
              <a:rPr lang="en-US" altLang="ko-KR" dirty="0"/>
              <a:t>Iterator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Iterator</a:t>
            </a:r>
            <a:r>
              <a:rPr lang="ko-KR" altLang="en-US" dirty="0"/>
              <a:t>를 활용해서 </a:t>
            </a:r>
            <a:r>
              <a:rPr lang="en-US" altLang="ko-KR" dirty="0"/>
              <a:t>list</a:t>
            </a:r>
            <a:r>
              <a:rPr lang="ko-KR" altLang="en-US" dirty="0"/>
              <a:t>의 모든 값을 가져온다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 err="1"/>
              <a:t>hasNext</a:t>
            </a:r>
            <a:r>
              <a:rPr lang="ko-KR" altLang="en-US" dirty="0"/>
              <a:t>메서드는 다음데이터가 있는지 </a:t>
            </a:r>
            <a:r>
              <a:rPr lang="en-US" altLang="ko-KR" dirty="0" err="1"/>
              <a:t>boolean</a:t>
            </a:r>
            <a:r>
              <a:rPr lang="en-US" altLang="ko-KR" dirty="0"/>
              <a:t>(true/false)</a:t>
            </a:r>
            <a:r>
              <a:rPr lang="ko-KR" altLang="en-US" dirty="0"/>
              <a:t>으로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next</a:t>
            </a:r>
            <a:r>
              <a:rPr lang="ko-KR" altLang="en-US" dirty="0"/>
              <a:t>메서드는 다음요소를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</a:t>
            </a:r>
            <a:r>
              <a:rPr lang="ko-KR" altLang="en-US" dirty="0"/>
              <a:t>메서드는 </a:t>
            </a:r>
            <a:r>
              <a:rPr lang="en-US" altLang="ko-KR" dirty="0"/>
              <a:t>next</a:t>
            </a:r>
            <a:r>
              <a:rPr lang="ko-KR" altLang="en-US" dirty="0"/>
              <a:t>메서드가 호출한 데이터를 삭제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5030E-1D12-42AA-96F1-56E1ADADB1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8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  <a:r>
              <a:rPr lang="en-US" altLang="ko-KR" dirty="0"/>
              <a:t>: Iterator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Iterator</a:t>
            </a:r>
            <a:r>
              <a:rPr lang="ko-KR" altLang="en-US" dirty="0"/>
              <a:t>는 자바의 컬렉션 </a:t>
            </a:r>
            <a:r>
              <a:rPr lang="ko-KR" altLang="en-US" dirty="0" err="1"/>
              <a:t>프레임웍에서</a:t>
            </a:r>
            <a:r>
              <a:rPr lang="ko-KR" altLang="en-US" dirty="0"/>
              <a:t> 컬렉션에 저장되어 있는 요소들을 읽어오는 방법을 표준화 하였는데 그 중 하나가 </a:t>
            </a:r>
            <a:r>
              <a:rPr lang="en-US" altLang="ko-KR" dirty="0"/>
              <a:t>Iterator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Iterator</a:t>
            </a:r>
            <a:r>
              <a:rPr lang="ko-KR" altLang="en-US" dirty="0"/>
              <a:t>를 활용해서 </a:t>
            </a:r>
            <a:r>
              <a:rPr lang="en-US" altLang="ko-KR" dirty="0"/>
              <a:t>list</a:t>
            </a:r>
            <a:r>
              <a:rPr lang="ko-KR" altLang="en-US" dirty="0"/>
              <a:t>의 모든 값을 가져옵니다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en-US" altLang="ko-KR" dirty="0" err="1"/>
              <a:t>hasNext</a:t>
            </a:r>
            <a:r>
              <a:rPr lang="ko-KR" altLang="en-US" dirty="0"/>
              <a:t>메서드는 다음데이터가 있는지 </a:t>
            </a:r>
            <a:r>
              <a:rPr lang="en-US" altLang="ko-KR" dirty="0" err="1"/>
              <a:t>boolean</a:t>
            </a:r>
            <a:r>
              <a:rPr lang="en-US" altLang="ko-KR" dirty="0"/>
              <a:t>(true/false)</a:t>
            </a:r>
            <a:r>
              <a:rPr lang="ko-KR" altLang="en-US" dirty="0"/>
              <a:t>으로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next</a:t>
            </a:r>
            <a:r>
              <a:rPr lang="ko-KR" altLang="en-US" dirty="0"/>
              <a:t>메서드는 다음요소를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</a:t>
            </a:r>
            <a:r>
              <a:rPr lang="ko-KR" altLang="en-US" dirty="0"/>
              <a:t>메서드는 </a:t>
            </a:r>
            <a:r>
              <a:rPr lang="en-US" altLang="ko-KR" dirty="0"/>
              <a:t>next</a:t>
            </a:r>
            <a:r>
              <a:rPr lang="ko-KR" altLang="en-US" dirty="0"/>
              <a:t>메서드가 호출한 데이터를 삭제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5030E-1D12-42AA-96F1-56E1ADADB1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4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  <a:r>
              <a:rPr lang="en-US" altLang="ko-KR" dirty="0"/>
              <a:t>: </a:t>
            </a:r>
            <a:r>
              <a:rPr lang="ko-KR" altLang="en-US" dirty="0"/>
              <a:t>드로우 이미지 메소드를 이용하여 긴</a:t>
            </a:r>
            <a:r>
              <a:rPr lang="en-US" altLang="ko-KR" dirty="0"/>
              <a:t>~</a:t>
            </a:r>
            <a:r>
              <a:rPr lang="ko-KR" altLang="en-US" dirty="0"/>
              <a:t>사진을 잘라서 </a:t>
            </a:r>
            <a:r>
              <a:rPr lang="ko-KR" altLang="en-US" dirty="0" err="1"/>
              <a:t>리페인트시마다</a:t>
            </a:r>
            <a:r>
              <a:rPr lang="ko-KR" altLang="en-US" dirty="0"/>
              <a:t> 자르는 부분을 바꾸어 배경의 움직임을 표현했습니다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g.Draw</a:t>
            </a:r>
            <a:r>
              <a:rPr lang="en-US" altLang="ko-KR" dirty="0"/>
              <a:t>(</a:t>
            </a:r>
            <a:r>
              <a:rPr lang="ko-KR" altLang="en-US" dirty="0" err="1"/>
              <a:t>그릴이미지</a:t>
            </a:r>
            <a:r>
              <a:rPr lang="en-US" altLang="ko-KR" dirty="0"/>
              <a:t>, </a:t>
            </a:r>
            <a:r>
              <a:rPr lang="ko-KR" altLang="en-US" dirty="0" err="1"/>
              <a:t>화면에나올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 err="1"/>
              <a:t>화면에나올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 err="1"/>
              <a:t>화면에나올</a:t>
            </a:r>
            <a:r>
              <a:rPr lang="en-US" altLang="ko-KR" dirty="0"/>
              <a:t> </a:t>
            </a:r>
            <a:r>
              <a:rPr lang="ko-KR" altLang="en-US" dirty="0"/>
              <a:t>넓이</a:t>
            </a:r>
            <a:r>
              <a:rPr lang="en-US" altLang="ko-KR" dirty="0"/>
              <a:t>,</a:t>
            </a:r>
            <a:r>
              <a:rPr lang="ko-KR" altLang="en-US" dirty="0" err="1"/>
              <a:t>화면에나올</a:t>
            </a:r>
            <a:r>
              <a:rPr lang="en-US" altLang="ko-KR" dirty="0"/>
              <a:t> </a:t>
            </a:r>
            <a:r>
              <a:rPr lang="ko-KR" altLang="en-US" dirty="0"/>
              <a:t>높이 </a:t>
            </a:r>
            <a:r>
              <a:rPr lang="en-US" altLang="ko-KR" dirty="0"/>
              <a:t>, </a:t>
            </a:r>
            <a:r>
              <a:rPr lang="ko-KR" altLang="en-US" dirty="0"/>
              <a:t>이미지에서 보여줄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이미지에서 보여줄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이미지에서 보여줄 넓이</a:t>
            </a:r>
            <a:r>
              <a:rPr lang="en-US" altLang="ko-KR" dirty="0"/>
              <a:t>, </a:t>
            </a:r>
            <a:r>
              <a:rPr lang="ko-KR" altLang="en-US" dirty="0"/>
              <a:t>이미지에서 보여줄 높이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5030E-1D12-42AA-96F1-56E1ADADB1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8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B9FB6-24B6-4DB1-9CD7-9D39F310786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75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0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539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7.xml"/><Relationship Id="rId18" Type="http://schemas.openxmlformats.org/officeDocument/2006/relationships/image" Target="../media/image43.png"/><Relationship Id="rId3" Type="http://schemas.openxmlformats.org/officeDocument/2006/relationships/customXml" Target="../ink/ink22.xml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41.png"/><Relationship Id="rId17" Type="http://schemas.openxmlformats.org/officeDocument/2006/relationships/customXml" Target="../ink/ink29.xml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10" Type="http://schemas.openxmlformats.org/officeDocument/2006/relationships/image" Target="../media/image40.png"/><Relationship Id="rId19" Type="http://schemas.openxmlformats.org/officeDocument/2006/relationships/customXml" Target="../ink/ink30.xml"/><Relationship Id="rId4" Type="http://schemas.openxmlformats.org/officeDocument/2006/relationships/image" Target="../media/image37.png"/><Relationship Id="rId9" Type="http://schemas.openxmlformats.org/officeDocument/2006/relationships/customXml" Target="../ink/ink25.xml"/><Relationship Id="rId14" Type="http://schemas.openxmlformats.org/officeDocument/2006/relationships/image" Target="../media/image28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24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5.png"/><Relationship Id="rId19" Type="http://schemas.openxmlformats.org/officeDocument/2006/relationships/customXml" Target="../ink/ink9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7.xml"/><Relationship Id="rId18" Type="http://schemas.openxmlformats.org/officeDocument/2006/relationships/image" Target="../media/image33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30.png"/><Relationship Id="rId17" Type="http://schemas.openxmlformats.org/officeDocument/2006/relationships/customXml" Target="../ink/ink19.xml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29.png"/><Relationship Id="rId19" Type="http://schemas.openxmlformats.org/officeDocument/2006/relationships/customXml" Target="../ink/ink20.xml"/><Relationship Id="rId4" Type="http://schemas.openxmlformats.org/officeDocument/2006/relationships/image" Target="../media/image26.png"/><Relationship Id="rId9" Type="http://schemas.openxmlformats.org/officeDocument/2006/relationships/customXml" Target="../ink/ink15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66846" y="2028607"/>
            <a:ext cx="63209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</a:t>
            </a:r>
            <a:r>
              <a:rPr lang="en-US" altLang="ko-KR" sz="6600" dirty="0">
                <a:latin typeface="BusanBada" panose="02000603000000000000" pitchFamily="2" charset="-127"/>
                <a:ea typeface="BusanBada" panose="02000603000000000000" pitchFamily="2" charset="-127"/>
              </a:rPr>
              <a:t>LYING</a:t>
            </a:r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P</a:t>
            </a:r>
            <a:r>
              <a:rPr lang="en-US" altLang="ko-KR" sz="6600" dirty="0">
                <a:latin typeface="BusanBada" panose="02000603000000000000" pitchFamily="2" charset="-127"/>
                <a:ea typeface="BusanBada" panose="02000603000000000000" pitchFamily="2" charset="-127"/>
              </a:rPr>
              <a:t>ENGUIN</a:t>
            </a:r>
            <a:endParaRPr lang="ko-KR" altLang="en-US" sz="66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0689" y="2736493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J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ava </a:t>
            </a:r>
            <a:r>
              <a:rPr lang="en-US" altLang="ko-KR" sz="20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T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eam</a:t>
            </a:r>
            <a:r>
              <a:rPr lang="en-US" altLang="ko-KR" sz="20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P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roject</a:t>
            </a:r>
            <a:endParaRPr lang="ko-KR" altLang="en-US" sz="20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04D29-4345-42BF-89B0-10A29D880484}"/>
              </a:ext>
            </a:extLst>
          </p:cNvPr>
          <p:cNvSpPr txBox="1"/>
          <p:nvPr/>
        </p:nvSpPr>
        <p:spPr>
          <a:xfrm>
            <a:off x="2339752" y="3544439"/>
            <a:ext cx="3802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16011019 </a:t>
            </a:r>
            <a:r>
              <a:rPr lang="ko-KR" altLang="en-US" sz="1500" dirty="0">
                <a:latin typeface="BusanBada" panose="02000603000000000000" pitchFamily="2" charset="-127"/>
                <a:ea typeface="BusanBada" panose="02000603000000000000" pitchFamily="2" charset="-127"/>
              </a:rPr>
              <a:t>유정한</a:t>
            </a:r>
            <a:r>
              <a:rPr lang="ko-KR" altLang="en-US" sz="15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5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16011036 </a:t>
            </a:r>
            <a:r>
              <a:rPr lang="ko-KR" altLang="en-US" sz="1500" dirty="0" err="1">
                <a:latin typeface="BusanBada" panose="02000603000000000000" pitchFamily="2" charset="-127"/>
                <a:ea typeface="BusanBada" panose="02000603000000000000" pitchFamily="2" charset="-127"/>
              </a:rPr>
              <a:t>이신필</a:t>
            </a:r>
            <a:r>
              <a:rPr lang="ko-KR" altLang="en-US" sz="15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50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16011054 </a:t>
            </a:r>
            <a:endParaRPr lang="ko-KR" altLang="en-US" sz="15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5025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&lt;Sound&gt;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18482-1A51-144D-BC99-2BD3E25B6A33}"/>
              </a:ext>
            </a:extLst>
          </p:cNvPr>
          <p:cNvSpPr txBox="1"/>
          <p:nvPr/>
        </p:nvSpPr>
        <p:spPr>
          <a:xfrm>
            <a:off x="2291568" y="1043016"/>
            <a:ext cx="4083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            </a:t>
            </a:r>
            <a:r>
              <a:rPr lang="en-US" altLang="ko-KR" dirty="0"/>
              <a:t>loadMusic </a:t>
            </a:r>
            <a:r>
              <a:rPr lang="ko-KR" altLang="en-US" dirty="0"/>
              <a:t>함수를 생성하여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이함수를 거친 클립은 재생가능한 상태가됨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</a:t>
            </a:r>
            <a:r>
              <a:rPr lang="ko-KR" altLang="en-US" dirty="0"/>
              <a:t>       </a:t>
            </a:r>
            <a:r>
              <a:rPr lang="en-US" altLang="ko-KR" dirty="0"/>
              <a:t> (</a:t>
            </a:r>
            <a:r>
              <a:rPr lang="ko-KR" altLang="en-US" dirty="0"/>
              <a:t>기본 노래설정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686C683E-1E3E-A54A-9592-3154CC80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7" y="2148835"/>
            <a:ext cx="5201920" cy="2044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8FA1901-9C46-4D4D-A256-06A2DB4E1FD5}"/>
                  </a:ext>
                </a:extLst>
              </p14:cNvPr>
              <p14:cNvContentPartPr/>
              <p14:nvPr/>
            </p14:nvContentPartPr>
            <p14:xfrm>
              <a:off x="2414539" y="3021092"/>
              <a:ext cx="23382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8FA1901-9C46-4D4D-A256-06A2DB4E1F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539" y="3012092"/>
                <a:ext cx="235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E57DFA1-95D5-5B43-A4A8-26B0643CADC4}"/>
                  </a:ext>
                </a:extLst>
              </p14:cNvPr>
              <p14:cNvContentPartPr/>
              <p14:nvPr/>
            </p14:nvContentPartPr>
            <p14:xfrm>
              <a:off x="2403019" y="2863772"/>
              <a:ext cx="24336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E57DFA1-95D5-5B43-A4A8-26B0643CAD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4379" y="2854772"/>
                <a:ext cx="245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3B04B54-C40E-B142-896A-A2E5C524E9F8}"/>
                  </a:ext>
                </a:extLst>
              </p14:cNvPr>
              <p14:cNvContentPartPr/>
              <p14:nvPr/>
            </p14:nvContentPartPr>
            <p14:xfrm>
              <a:off x="5033179" y="2858012"/>
              <a:ext cx="19785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3B04B54-C40E-B142-896A-A2E5C524E9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4179" y="2849012"/>
                <a:ext cx="1996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AC6B463-AF65-9F46-A94A-0D980CA1782D}"/>
                  </a:ext>
                </a:extLst>
              </p14:cNvPr>
              <p14:cNvContentPartPr/>
              <p14:nvPr/>
            </p14:nvContentPartPr>
            <p14:xfrm>
              <a:off x="5078179" y="2751092"/>
              <a:ext cx="19558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AC6B463-AF65-9F46-A94A-0D980CA178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9179" y="2742452"/>
                <a:ext cx="1973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8FB463F-5088-CB41-9C22-A0B93F6371A4}"/>
                  </a:ext>
                </a:extLst>
              </p14:cNvPr>
              <p14:cNvContentPartPr/>
              <p14:nvPr/>
            </p14:nvContentPartPr>
            <p14:xfrm>
              <a:off x="6994099" y="2751452"/>
              <a:ext cx="360" cy="129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8FB463F-5088-CB41-9C22-A0B93F6371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099" y="2742452"/>
                <a:ext cx="18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57116BD-4276-0747-95AD-7F08EC36996B}"/>
                  </a:ext>
                </a:extLst>
              </p14:cNvPr>
              <p14:cNvContentPartPr/>
              <p14:nvPr/>
            </p14:nvContentPartPr>
            <p14:xfrm>
              <a:off x="5043979" y="2745692"/>
              <a:ext cx="360" cy="101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57116BD-4276-0747-95AD-7F08EC3699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34979" y="2737052"/>
                <a:ext cx="18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C04730C-BD44-8746-A9E0-7FCF4ADE1A32}"/>
                  </a:ext>
                </a:extLst>
              </p14:cNvPr>
              <p14:cNvContentPartPr/>
              <p14:nvPr/>
            </p14:nvContentPartPr>
            <p14:xfrm>
              <a:off x="4734739" y="2869532"/>
              <a:ext cx="360" cy="1746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C04730C-BD44-8746-A9E0-7FCF4ADE1A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26099" y="2860532"/>
                <a:ext cx="18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B28A9BE-21CF-2140-AB3B-636D49AB5358}"/>
                  </a:ext>
                </a:extLst>
              </p14:cNvPr>
              <p14:cNvContentPartPr/>
              <p14:nvPr/>
            </p14:nvContentPartPr>
            <p14:xfrm>
              <a:off x="2414179" y="2858012"/>
              <a:ext cx="360" cy="180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B28A9BE-21CF-2140-AB3B-636D49AB53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05179" y="2849372"/>
                <a:ext cx="180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잉크 32">
                <a:extLst>
                  <a:ext uri="{FF2B5EF4-FFF2-40B4-BE49-F238E27FC236}">
                    <a16:creationId xmlns:a16="http://schemas.microsoft.com/office/drawing/2014/main" id="{72FF3B15-E929-124F-BF6E-1964030BEDEB}"/>
                  </a:ext>
                </a:extLst>
              </p14:cNvPr>
              <p14:cNvContentPartPr/>
              <p14:nvPr/>
            </p14:nvContentPartPr>
            <p14:xfrm>
              <a:off x="7027015" y="2732775"/>
              <a:ext cx="228600" cy="145080"/>
            </p14:xfrm>
          </p:contentPart>
        </mc:Choice>
        <mc:Fallback xmlns="">
          <p:pic>
            <p:nvPicPr>
              <p:cNvPr id="32" name="잉크 32">
                <a:extLst>
                  <a:ext uri="{FF2B5EF4-FFF2-40B4-BE49-F238E27FC236}">
                    <a16:creationId xmlns:a16="http://schemas.microsoft.com/office/drawing/2014/main" id="{72FF3B15-E929-124F-BF6E-1964030BED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1895" y="2717295"/>
                <a:ext cx="259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잉크 44">
                <a:extLst>
                  <a:ext uri="{FF2B5EF4-FFF2-40B4-BE49-F238E27FC236}">
                    <a16:creationId xmlns:a16="http://schemas.microsoft.com/office/drawing/2014/main" id="{50E0D1D9-CE88-9040-8A83-D481A12D7159}"/>
                  </a:ext>
                </a:extLst>
              </p14:cNvPr>
              <p14:cNvContentPartPr/>
              <p14:nvPr/>
            </p14:nvContentPartPr>
            <p14:xfrm>
              <a:off x="4837537" y="2895000"/>
              <a:ext cx="241560" cy="136080"/>
            </p14:xfrm>
          </p:contentPart>
        </mc:Choice>
        <mc:Fallback xmlns="">
          <p:pic>
            <p:nvPicPr>
              <p:cNvPr id="44" name="잉크 44">
                <a:extLst>
                  <a:ext uri="{FF2B5EF4-FFF2-40B4-BE49-F238E27FC236}">
                    <a16:creationId xmlns:a16="http://schemas.microsoft.com/office/drawing/2014/main" id="{50E0D1D9-CE88-9040-8A83-D481A12D71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22080" y="2879520"/>
                <a:ext cx="271755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41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826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&lt;Main&gt;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18482-1A51-144D-BC99-2BD3E25B6A33}"/>
              </a:ext>
            </a:extLst>
          </p:cNvPr>
          <p:cNvSpPr txBox="1"/>
          <p:nvPr/>
        </p:nvSpPr>
        <p:spPr>
          <a:xfrm>
            <a:off x="2195736" y="1863864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           </a:t>
            </a:r>
            <a:r>
              <a:rPr lang="en-US" altLang="ko-KR" dirty="0"/>
              <a:t>Toolkit</a:t>
            </a:r>
            <a:r>
              <a:rPr lang="ko-KR" altLang="en-US" dirty="0"/>
              <a:t>으로 이미지를 불러오고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일반 커서와 버튼위에 올라갈 때 커서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32D14-9D95-41D1-945D-01697201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07" y="2993376"/>
            <a:ext cx="8029385" cy="15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1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826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&lt;Main&gt;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900582-1031-4924-97F7-ADCCA53B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76" y="2715766"/>
            <a:ext cx="5849647" cy="2075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2E94-92DB-4934-B590-726D181570CF}"/>
              </a:ext>
            </a:extLst>
          </p:cNvPr>
          <p:cNvSpPr txBox="1"/>
          <p:nvPr/>
        </p:nvSpPr>
        <p:spPr>
          <a:xfrm>
            <a:off x="2195736" y="1575832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버튼에 마우스가 올라가면</a:t>
            </a:r>
            <a:r>
              <a:rPr lang="en-US" altLang="ko-KR" dirty="0"/>
              <a:t>,</a:t>
            </a:r>
            <a:r>
              <a:rPr lang="ko-KR" altLang="en-US" dirty="0"/>
              <a:t> 다른 이미지가 나오고</a:t>
            </a:r>
            <a:endParaRPr lang="en-US" altLang="ko-KR" dirty="0"/>
          </a:p>
          <a:p>
            <a:r>
              <a:rPr lang="ko-KR" altLang="en-US" dirty="0"/>
              <a:t>게임 시작 버튼을 누르면 게임이 실행됨</a:t>
            </a:r>
          </a:p>
        </p:txBody>
      </p:sp>
    </p:spTree>
    <p:extLst>
      <p:ext uri="{BB962C8B-B14F-4D97-AF65-F5344CB8AC3E}">
        <p14:creationId xmlns:p14="http://schemas.microsoft.com/office/powerpoint/2010/main" val="78895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826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&lt;Main&gt;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900582-1031-4924-97F7-ADCCA53B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76" y="2715766"/>
            <a:ext cx="5849647" cy="2075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2E94-92DB-4934-B590-726D181570CF}"/>
              </a:ext>
            </a:extLst>
          </p:cNvPr>
          <p:cNvSpPr txBox="1"/>
          <p:nvPr/>
        </p:nvSpPr>
        <p:spPr>
          <a:xfrm>
            <a:off x="2195736" y="1575832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버튼에 마우스가 올라가면</a:t>
            </a:r>
            <a:r>
              <a:rPr lang="en-US" altLang="ko-KR" dirty="0"/>
              <a:t>,</a:t>
            </a:r>
            <a:r>
              <a:rPr lang="ko-KR" altLang="en-US" dirty="0"/>
              <a:t> 다른 이미지가 나오고</a:t>
            </a:r>
            <a:endParaRPr lang="en-US" altLang="ko-KR" dirty="0"/>
          </a:p>
          <a:p>
            <a:r>
              <a:rPr lang="ko-KR" altLang="en-US" dirty="0"/>
              <a:t>게임 시작 버튼을 누르면 게임이 실행됨</a:t>
            </a:r>
          </a:p>
        </p:txBody>
      </p:sp>
      <p:pic>
        <p:nvPicPr>
          <p:cNvPr id="8" name="마우스">
            <a:hlinkClick r:id="" action="ppaction://media"/>
            <a:extLst>
              <a:ext uri="{FF2B5EF4-FFF2-40B4-BE49-F238E27FC236}">
                <a16:creationId xmlns:a16="http://schemas.microsoft.com/office/drawing/2014/main" id="{C6A8E44D-BAA2-44BA-996B-06D13E042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3" t="133" r="133" b="-133"/>
          <a:stretch/>
        </p:blipFill>
        <p:spPr>
          <a:xfrm>
            <a:off x="6804248" y="1391101"/>
            <a:ext cx="2162698" cy="11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&lt;Key&gt;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B01C5-6DF1-4FDD-A8C0-1B1C0C80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3" y="1533467"/>
            <a:ext cx="3001422" cy="29222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E7EE6-FA96-43D6-A959-F70EEE57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08" y="1497567"/>
            <a:ext cx="2913359" cy="31453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305096-3E23-4B6D-A4B7-ADEB635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55" y="2536930"/>
            <a:ext cx="2266950" cy="390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7B6C9-BD86-40CB-87DA-EBB629220434}"/>
              </a:ext>
            </a:extLst>
          </p:cNvPr>
          <p:cNvSpPr txBox="1"/>
          <p:nvPr/>
        </p:nvSpPr>
        <p:spPr>
          <a:xfrm>
            <a:off x="395536" y="985321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초기에 사용한 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Key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코드</a:t>
            </a:r>
          </a:p>
        </p:txBody>
      </p:sp>
    </p:spTree>
    <p:extLst>
      <p:ext uri="{BB962C8B-B14F-4D97-AF65-F5344CB8AC3E}">
        <p14:creationId xmlns:p14="http://schemas.microsoft.com/office/powerpoint/2010/main" val="4798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BB09AA-7D4D-4F77-AAE1-E2A87ED298FF}"/>
              </a:ext>
            </a:extLst>
          </p:cNvPr>
          <p:cNvGrpSpPr/>
          <p:nvPr/>
        </p:nvGrpSpPr>
        <p:grpSpPr>
          <a:xfrm>
            <a:off x="323528" y="1421672"/>
            <a:ext cx="4019550" cy="2980933"/>
            <a:chOff x="3419872" y="1266076"/>
            <a:chExt cx="4019550" cy="29809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04C364-EE97-4931-9ED9-79EE9CF0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9872" y="1266076"/>
              <a:ext cx="4019550" cy="102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1DD78-CA93-4BDB-AA74-4B73325B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2427734"/>
              <a:ext cx="2895600" cy="18192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&lt;Key&gt;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55F3F6-AB1E-4B3C-9A3A-21D912B2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551843"/>
            <a:ext cx="2357152" cy="2376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97D3BE-0714-423B-9071-12DC81A2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1" y="1754762"/>
            <a:ext cx="2368991" cy="3124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B600B-61AB-4FA6-8FD5-52A52F314F96}"/>
              </a:ext>
            </a:extLst>
          </p:cNvPr>
          <p:cNvSpPr txBox="1"/>
          <p:nvPr/>
        </p:nvSpPr>
        <p:spPr>
          <a:xfrm>
            <a:off x="395536" y="985321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최종적으로 사용한 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Key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코드</a:t>
            </a:r>
          </a:p>
        </p:txBody>
      </p:sp>
    </p:spTree>
    <p:extLst>
      <p:ext uri="{BB962C8B-B14F-4D97-AF65-F5344CB8AC3E}">
        <p14:creationId xmlns:p14="http://schemas.microsoft.com/office/powerpoint/2010/main" val="36807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BB09AA-7D4D-4F77-AAE1-E2A87ED298FF}"/>
              </a:ext>
            </a:extLst>
          </p:cNvPr>
          <p:cNvGrpSpPr/>
          <p:nvPr/>
        </p:nvGrpSpPr>
        <p:grpSpPr>
          <a:xfrm>
            <a:off x="323528" y="1421672"/>
            <a:ext cx="4019550" cy="2980933"/>
            <a:chOff x="3419872" y="1266076"/>
            <a:chExt cx="4019550" cy="29809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04C364-EE97-4931-9ED9-79EE9CF0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872" y="1266076"/>
              <a:ext cx="4019550" cy="102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1DD78-CA93-4BDB-AA74-4B73325B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872" y="2427734"/>
              <a:ext cx="2895600" cy="18192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3D0898-5419-0741-BE9F-B69C975FD027}"/>
              </a:ext>
            </a:extLst>
          </p:cNvPr>
          <p:cNvSpPr txBox="1"/>
          <p:nvPr/>
        </p:nvSpPr>
        <p:spPr>
          <a:xfrm>
            <a:off x="899592" y="464637"/>
            <a:ext cx="4679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&lt;Key&gt;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9008-6ED9-5F4A-B2E7-8F2F32F71F0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55F3F6-AB1E-4B3C-9A3A-21D912B2A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551843"/>
            <a:ext cx="2357152" cy="2376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97D3BE-0714-423B-9071-12DC81A26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21" y="1754762"/>
            <a:ext cx="2368991" cy="3124782"/>
          </a:xfrm>
          <a:prstGeom prst="rect">
            <a:avLst/>
          </a:prstGeom>
        </p:spPr>
      </p:pic>
      <p:pic>
        <p:nvPicPr>
          <p:cNvPr id="13" name="key 정상">
            <a:hlinkClick r:id="" action="ppaction://media"/>
            <a:extLst>
              <a:ext uri="{FF2B5EF4-FFF2-40B4-BE49-F238E27FC236}">
                <a16:creationId xmlns:a16="http://schemas.microsoft.com/office/drawing/2014/main" id="{742D0FFE-7C51-4439-A46B-83046A2B9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8064" y="1131590"/>
            <a:ext cx="3024336" cy="3741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F2A38-276C-4A2C-A164-C70D0234A8B6}"/>
              </a:ext>
            </a:extLst>
          </p:cNvPr>
          <p:cNvSpPr txBox="1"/>
          <p:nvPr/>
        </p:nvSpPr>
        <p:spPr>
          <a:xfrm>
            <a:off x="395536" y="985321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최종적으로 사용한 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Key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코드</a:t>
            </a:r>
          </a:p>
        </p:txBody>
      </p:sp>
    </p:spTree>
    <p:extLst>
      <p:ext uri="{BB962C8B-B14F-4D97-AF65-F5344CB8AC3E}">
        <p14:creationId xmlns:p14="http://schemas.microsoft.com/office/powerpoint/2010/main" val="158343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8" name="그림 7" descr="모니터, 스크린샷, 전화, 노트북이(가) 표시된 사진&#10;&#10;자동 생성된 설명">
            <a:extLst>
              <a:ext uri="{FF2B5EF4-FFF2-40B4-BE49-F238E27FC236}">
                <a16:creationId xmlns:a16="http://schemas.microsoft.com/office/drawing/2014/main" id="{7AE28148-1112-479D-96EA-DBCF49FDD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19702"/>
            <a:ext cx="4460300" cy="3133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4B282-180B-4F4D-B768-95A89EBA2267}"/>
              </a:ext>
            </a:extLst>
          </p:cNvPr>
          <p:cNvSpPr txBox="1"/>
          <p:nvPr/>
        </p:nvSpPr>
        <p:spPr>
          <a:xfrm>
            <a:off x="539553" y="1090187"/>
            <a:ext cx="662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-Timer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를 이용하여 각각의 객체를 생성</a:t>
            </a:r>
            <a:endParaRPr lang="en-US" altLang="ko-KR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일정한 시간마다 생성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A376A-6827-47CE-8C62-30790B143EC1}"/>
              </a:ext>
            </a:extLst>
          </p:cNvPr>
          <p:cNvSpPr txBox="1"/>
          <p:nvPr/>
        </p:nvSpPr>
        <p:spPr>
          <a:xfrm>
            <a:off x="899592" y="464638"/>
            <a:ext cx="5259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&lt;In</a:t>
            </a:r>
            <a:r>
              <a:rPr lang="ko-KR" altLang="en-US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Game&gt;</a:t>
            </a:r>
            <a:endParaRPr lang="ko-KR" altLang="en-US" sz="25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E9399-8B47-4E12-9026-F4CF8338374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87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8" name="그림 7" descr="모니터, 스크린샷, 전화, 노트북이(가) 표시된 사진&#10;&#10;자동 생성된 설명">
            <a:extLst>
              <a:ext uri="{FF2B5EF4-FFF2-40B4-BE49-F238E27FC236}">
                <a16:creationId xmlns:a16="http://schemas.microsoft.com/office/drawing/2014/main" id="{7AE28148-1112-479D-96EA-DBCF49FDD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19702"/>
            <a:ext cx="4460300" cy="3133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4B282-180B-4F4D-B768-95A89EBA2267}"/>
              </a:ext>
            </a:extLst>
          </p:cNvPr>
          <p:cNvSpPr txBox="1"/>
          <p:nvPr/>
        </p:nvSpPr>
        <p:spPr>
          <a:xfrm>
            <a:off x="539553" y="1090187"/>
            <a:ext cx="662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-Timer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를 이용하여 각각의 객체를 생성</a:t>
            </a:r>
            <a:endParaRPr lang="en-US" altLang="ko-KR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일정한 시간마다 생성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떨어지는객체">
            <a:hlinkClick r:id="" action="ppaction://media"/>
            <a:extLst>
              <a:ext uri="{FF2B5EF4-FFF2-40B4-BE49-F238E27FC236}">
                <a16:creationId xmlns:a16="http://schemas.microsoft.com/office/drawing/2014/main" id="{E98688D5-D8FA-416C-B830-B8805CC38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2723" y="1039216"/>
            <a:ext cx="3201120" cy="3914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BA376A-6827-47CE-8C62-30790B143EC1}"/>
              </a:ext>
            </a:extLst>
          </p:cNvPr>
          <p:cNvSpPr txBox="1"/>
          <p:nvPr/>
        </p:nvSpPr>
        <p:spPr>
          <a:xfrm>
            <a:off x="899592" y="464638"/>
            <a:ext cx="5259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&lt;In</a:t>
            </a:r>
            <a:r>
              <a:rPr lang="ko-KR" altLang="en-US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Game&gt;</a:t>
            </a:r>
            <a:endParaRPr lang="ko-KR" altLang="en-US" sz="25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E9399-8B47-4E12-9026-F4CF83383741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4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464638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3" name="그림 2" descr="노트북, 테이블, 화면, 컴퓨터이(가) 표시된 사진&#10;&#10;자동 생성된 설명">
            <a:extLst>
              <a:ext uri="{FF2B5EF4-FFF2-40B4-BE49-F238E27FC236}">
                <a16:creationId xmlns:a16="http://schemas.microsoft.com/office/drawing/2014/main" id="{9DE8319F-17A2-4858-95E7-5C7728E4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68705"/>
            <a:ext cx="3735897" cy="155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558AF-8DFE-4958-A01B-7ADD3B41EA13}"/>
              </a:ext>
            </a:extLst>
          </p:cNvPr>
          <p:cNvSpPr txBox="1"/>
          <p:nvPr/>
        </p:nvSpPr>
        <p:spPr>
          <a:xfrm>
            <a:off x="539552" y="1292826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초기에 사용한 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intersects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메소드</a:t>
            </a:r>
          </a:p>
        </p:txBody>
      </p:sp>
    </p:spTree>
    <p:extLst>
      <p:ext uri="{BB962C8B-B14F-4D97-AF65-F5344CB8AC3E}">
        <p14:creationId xmlns:p14="http://schemas.microsoft.com/office/powerpoint/2010/main" val="25892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99778" y="1188358"/>
            <a:ext cx="10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latin typeface="BusanBada" panose="02000603000000000000" pitchFamily="2" charset="-127"/>
                <a:ea typeface="BusanBada" panose="02000603000000000000" pitchFamily="2" charset="-127"/>
              </a:rPr>
              <a:t>Index</a:t>
            </a:r>
            <a:endParaRPr lang="ko-KR" altLang="en-US" sz="2200" spc="3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500" y="1988136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001/  Game Info</a:t>
            </a:r>
            <a:endParaRPr lang="ko-KR" altLang="en-US" sz="16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5896" y="251208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002/  Source Code 	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900096" y="1693940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4441EA-9573-4059-AAE4-FF458578C076}"/>
              </a:ext>
            </a:extLst>
          </p:cNvPr>
          <p:cNvSpPr txBox="1"/>
          <p:nvPr/>
        </p:nvSpPr>
        <p:spPr>
          <a:xfrm>
            <a:off x="3397819" y="2828385"/>
            <a:ext cx="211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          &lt;Sound&gt;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7811C-DDB3-4C38-B996-73466A41541F}"/>
              </a:ext>
            </a:extLst>
          </p:cNvPr>
          <p:cNvSpPr txBox="1"/>
          <p:nvPr/>
        </p:nvSpPr>
        <p:spPr>
          <a:xfrm>
            <a:off x="3389460" y="3118996"/>
            <a:ext cx="211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         &lt;Menu&gt;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9CBB1-7FE7-4EC5-9B23-907DA67C18FD}"/>
              </a:ext>
            </a:extLst>
          </p:cNvPr>
          <p:cNvSpPr txBox="1"/>
          <p:nvPr/>
        </p:nvSpPr>
        <p:spPr>
          <a:xfrm>
            <a:off x="3397819" y="3421176"/>
            <a:ext cx="211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         &lt;Key&gt;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84AED-1B5B-4BAA-BB44-B5BE9A1EB885}"/>
              </a:ext>
            </a:extLst>
          </p:cNvPr>
          <p:cNvSpPr txBox="1"/>
          <p:nvPr/>
        </p:nvSpPr>
        <p:spPr>
          <a:xfrm>
            <a:off x="3397819" y="3723878"/>
            <a:ext cx="211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          &lt;</a:t>
            </a:r>
            <a:r>
              <a:rPr lang="en-US" altLang="ko-KR" sz="1600" dirty="0" err="1">
                <a:latin typeface="BusanBada" panose="02000603000000000000" pitchFamily="2" charset="-127"/>
                <a:ea typeface="BusanBada" panose="02000603000000000000" pitchFamily="2" charset="-127"/>
              </a:rPr>
              <a:t>InGame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754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464638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3" name="그림 2" descr="노트북, 테이블, 화면, 컴퓨터이(가) 표시된 사진&#10;&#10;자동 생성된 설명">
            <a:extLst>
              <a:ext uri="{FF2B5EF4-FFF2-40B4-BE49-F238E27FC236}">
                <a16:creationId xmlns:a16="http://schemas.microsoft.com/office/drawing/2014/main" id="{9DE8319F-17A2-4858-95E7-5C7728E4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68705"/>
            <a:ext cx="3735897" cy="155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558AF-8DFE-4958-A01B-7ADD3B41EA13}"/>
              </a:ext>
            </a:extLst>
          </p:cNvPr>
          <p:cNvSpPr txBox="1"/>
          <p:nvPr/>
        </p:nvSpPr>
        <p:spPr>
          <a:xfrm>
            <a:off x="539552" y="1292826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초기에 사용한 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intersects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메소드</a:t>
            </a:r>
          </a:p>
        </p:txBody>
      </p:sp>
      <p:pic>
        <p:nvPicPr>
          <p:cNvPr id="6" name="충돌오류">
            <a:hlinkClick r:id="" action="ppaction://media"/>
            <a:extLst>
              <a:ext uri="{FF2B5EF4-FFF2-40B4-BE49-F238E27FC236}">
                <a16:creationId xmlns:a16="http://schemas.microsoft.com/office/drawing/2014/main" id="{D4118DA0-C7CF-40E5-9BEF-B86364160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8659" y="1224214"/>
            <a:ext cx="3219065" cy="3724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5FAA0C-6794-4424-A35F-55CFFAF628E1}"/>
              </a:ext>
            </a:extLst>
          </p:cNvPr>
          <p:cNvSpPr txBox="1"/>
          <p:nvPr/>
        </p:nvSpPr>
        <p:spPr>
          <a:xfrm>
            <a:off x="5874909" y="3961968"/>
            <a:ext cx="30895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충돌시</a:t>
            </a:r>
            <a:r>
              <a:rPr lang="ko-KR" altLang="en-US" sz="30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오류 발생</a:t>
            </a:r>
          </a:p>
        </p:txBody>
      </p:sp>
    </p:spTree>
    <p:extLst>
      <p:ext uri="{BB962C8B-B14F-4D97-AF65-F5344CB8AC3E}">
        <p14:creationId xmlns:p14="http://schemas.microsoft.com/office/powerpoint/2010/main" val="180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464638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558AF-8DFE-4958-A01B-7ADD3B41EA13}"/>
              </a:ext>
            </a:extLst>
          </p:cNvPr>
          <p:cNvSpPr txBox="1"/>
          <p:nvPr/>
        </p:nvSpPr>
        <p:spPr>
          <a:xfrm>
            <a:off x="539552" y="1292826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문제 해결을 위해 </a:t>
            </a:r>
            <a:r>
              <a:rPr lang="en-US" altLang="ko-KR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Iterater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이용</a:t>
            </a:r>
          </a:p>
        </p:txBody>
      </p:sp>
      <p:pic>
        <p:nvPicPr>
          <p:cNvPr id="9" name="그림 8" descr="노트북이(가) 표시된 사진&#10;&#10;자동 생성된 설명">
            <a:extLst>
              <a:ext uri="{FF2B5EF4-FFF2-40B4-BE49-F238E27FC236}">
                <a16:creationId xmlns:a16="http://schemas.microsoft.com/office/drawing/2014/main" id="{5739004E-1237-4CF9-9A33-2C456BE66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6" y="3541797"/>
            <a:ext cx="4591430" cy="1432345"/>
          </a:xfrm>
          <a:prstGeom prst="rect">
            <a:avLst/>
          </a:prstGeom>
        </p:spPr>
      </p:pic>
      <p:pic>
        <p:nvPicPr>
          <p:cNvPr id="11" name="그림 10" descr="노트북, 테이블, 화면, 컴퓨터이(가) 표시된 사진&#10;&#10;자동 생성된 설명">
            <a:extLst>
              <a:ext uri="{FF2B5EF4-FFF2-40B4-BE49-F238E27FC236}">
                <a16:creationId xmlns:a16="http://schemas.microsoft.com/office/drawing/2014/main" id="{13A1F81E-39A2-4432-A923-9740FC78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2" y="1997855"/>
            <a:ext cx="2874953" cy="1195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08C093-D913-4A25-AE77-3EE3CE1952DB}"/>
              </a:ext>
            </a:extLst>
          </p:cNvPr>
          <p:cNvSpPr txBox="1"/>
          <p:nvPr/>
        </p:nvSpPr>
        <p:spPr>
          <a:xfrm>
            <a:off x="1363379" y="1719467"/>
            <a:ext cx="17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Before</a:t>
            </a:r>
            <a:endParaRPr lang="ko-KR" altLang="en-US" sz="13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9782-051C-4AD7-BC6F-6997D7A01F70}"/>
              </a:ext>
            </a:extLst>
          </p:cNvPr>
          <p:cNvSpPr txBox="1"/>
          <p:nvPr/>
        </p:nvSpPr>
        <p:spPr>
          <a:xfrm>
            <a:off x="1409406" y="326479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After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C6F8F-CE5C-4228-B9DC-51FC206537E5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5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558AF-8DFE-4958-A01B-7ADD3B41EA13}"/>
              </a:ext>
            </a:extLst>
          </p:cNvPr>
          <p:cNvSpPr txBox="1"/>
          <p:nvPr/>
        </p:nvSpPr>
        <p:spPr>
          <a:xfrm>
            <a:off x="539552" y="1292826"/>
            <a:ext cx="465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문제 해결을</a:t>
            </a:r>
            <a:r>
              <a:rPr lang="en-US" altLang="ko-KR" dirty="0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위해 </a:t>
            </a:r>
            <a:r>
              <a:rPr lang="en-US" altLang="ko-KR" dirty="0" err="1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Iterater</a:t>
            </a:r>
            <a:r>
              <a:rPr lang="ko-KR" altLang="en-US" dirty="0">
                <a:solidFill>
                  <a:schemeClr val="bg1"/>
                </a:solidFill>
                <a:latin typeface="나눔바른펜" panose="020B0600000101010101" charset="-127"/>
                <a:ea typeface="나눔바른펜" panose="020B0600000101010101" charset="-127"/>
              </a:rPr>
              <a:t>를 이용</a:t>
            </a:r>
          </a:p>
        </p:txBody>
      </p:sp>
      <p:pic>
        <p:nvPicPr>
          <p:cNvPr id="9" name="그림 8" descr="노트북이(가) 표시된 사진&#10;&#10;자동 생성된 설명">
            <a:extLst>
              <a:ext uri="{FF2B5EF4-FFF2-40B4-BE49-F238E27FC236}">
                <a16:creationId xmlns:a16="http://schemas.microsoft.com/office/drawing/2014/main" id="{5739004E-1237-4CF9-9A33-2C456BE66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6" y="3541797"/>
            <a:ext cx="4591430" cy="1432345"/>
          </a:xfrm>
          <a:prstGeom prst="rect">
            <a:avLst/>
          </a:prstGeom>
        </p:spPr>
      </p:pic>
      <p:pic>
        <p:nvPicPr>
          <p:cNvPr id="11" name="그림 10" descr="노트북, 테이블, 화면, 컴퓨터이(가) 표시된 사진&#10;&#10;자동 생성된 설명">
            <a:extLst>
              <a:ext uri="{FF2B5EF4-FFF2-40B4-BE49-F238E27FC236}">
                <a16:creationId xmlns:a16="http://schemas.microsoft.com/office/drawing/2014/main" id="{13A1F81E-39A2-4432-A923-9740FC786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2" y="1997855"/>
            <a:ext cx="2874953" cy="1195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08C093-D913-4A25-AE77-3EE3CE1952DB}"/>
              </a:ext>
            </a:extLst>
          </p:cNvPr>
          <p:cNvSpPr txBox="1"/>
          <p:nvPr/>
        </p:nvSpPr>
        <p:spPr>
          <a:xfrm>
            <a:off x="1363379" y="1719467"/>
            <a:ext cx="17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Before</a:t>
            </a:r>
            <a:endParaRPr lang="ko-KR" altLang="en-US" sz="13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9782-051C-4AD7-BC6F-6997D7A01F70}"/>
              </a:ext>
            </a:extLst>
          </p:cNvPr>
          <p:cNvSpPr txBox="1"/>
          <p:nvPr/>
        </p:nvSpPr>
        <p:spPr>
          <a:xfrm>
            <a:off x="1409406" y="326479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After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충돌오류-해결">
            <a:hlinkClick r:id="" action="ppaction://media"/>
            <a:extLst>
              <a:ext uri="{FF2B5EF4-FFF2-40B4-BE49-F238E27FC236}">
                <a16:creationId xmlns:a16="http://schemas.microsoft.com/office/drawing/2014/main" id="{D9FDE31F-44C0-4A69-8B2F-C317D4884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38659" y="1211045"/>
            <a:ext cx="3219065" cy="3724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73A4C-B57A-4710-BC58-16B59CB8328E}"/>
              </a:ext>
            </a:extLst>
          </p:cNvPr>
          <p:cNvSpPr txBox="1"/>
          <p:nvPr/>
        </p:nvSpPr>
        <p:spPr>
          <a:xfrm>
            <a:off x="899592" y="483518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492A0-7188-4619-B245-5E21EC4402F1}"/>
              </a:ext>
            </a:extLst>
          </p:cNvPr>
          <p:cNvSpPr txBox="1"/>
          <p:nvPr/>
        </p:nvSpPr>
        <p:spPr>
          <a:xfrm>
            <a:off x="8092036" y="61454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CCB0C-FCE9-41F5-A229-F4153EA397AB}"/>
              </a:ext>
            </a:extLst>
          </p:cNvPr>
          <p:cNvSpPr txBox="1"/>
          <p:nvPr/>
        </p:nvSpPr>
        <p:spPr>
          <a:xfrm>
            <a:off x="5874909" y="3961968"/>
            <a:ext cx="30895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충돌시</a:t>
            </a:r>
            <a:r>
              <a:rPr lang="ko-KR" altLang="en-US" sz="30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오류 해결</a:t>
            </a:r>
          </a:p>
        </p:txBody>
      </p:sp>
    </p:spTree>
    <p:extLst>
      <p:ext uri="{BB962C8B-B14F-4D97-AF65-F5344CB8AC3E}">
        <p14:creationId xmlns:p14="http://schemas.microsoft.com/office/powerpoint/2010/main" val="4617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2000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4B282-180B-4F4D-B768-95A89EBA2267}"/>
              </a:ext>
            </a:extLst>
          </p:cNvPr>
          <p:cNvSpPr txBox="1"/>
          <p:nvPr/>
        </p:nvSpPr>
        <p:spPr>
          <a:xfrm>
            <a:off x="539552" y="1329434"/>
            <a:ext cx="404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anose="020B0604020202020204" pitchFamily="34" charset="0"/>
              </a:rPr>
              <a:t>움직이는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배경</a:t>
            </a:r>
            <a:endParaRPr lang="en-US" altLang="ko-KR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 descr="시계, 모니터, 화면, 측정기이(가) 표시된 사진&#10;&#10;자동 생성된 설명">
            <a:extLst>
              <a:ext uri="{FF2B5EF4-FFF2-40B4-BE49-F238E27FC236}">
                <a16:creationId xmlns:a16="http://schemas.microsoft.com/office/drawing/2014/main" id="{A42A6AC2-22CD-4DAE-BAD3-19000B5F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37879"/>
            <a:ext cx="7468908" cy="1352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53846-26DD-4FC3-B72D-D08676DEFDC6}"/>
              </a:ext>
            </a:extLst>
          </p:cNvPr>
          <p:cNvSpPr txBox="1"/>
          <p:nvPr/>
        </p:nvSpPr>
        <p:spPr>
          <a:xfrm>
            <a:off x="899592" y="464638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98C4B-DA53-4CBD-9360-AFD12461736A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0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199" y="2110750"/>
            <a:ext cx="3985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Thank you</a:t>
            </a:r>
            <a:endParaRPr lang="ko-KR" altLang="en-US" sz="66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5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95486"/>
            <a:ext cx="3212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G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ame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I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nfo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4784" y="488736"/>
            <a:ext cx="38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alpha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7288" y="1410314"/>
            <a:ext cx="5165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호기심 가득한 한 펭귄이 로켓발사대에 들어가는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불상사가 발생하여</a:t>
            </a:r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하늘로 날아가게 된다</a:t>
            </a:r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어쩔수없이 날아가는 동안 필사적으로 생존을 위한 펭귄의 사투가 시작된다</a:t>
            </a:r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A9CBC3C-3543-8948-B391-5702C6965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73" y="1410314"/>
            <a:ext cx="2461605" cy="30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40A984-8E57-834B-8089-2B1EB79F38C1}"/>
              </a:ext>
            </a:extLst>
          </p:cNvPr>
          <p:cNvSpPr txBox="1"/>
          <p:nvPr/>
        </p:nvSpPr>
        <p:spPr>
          <a:xfrm>
            <a:off x="912166" y="273293"/>
            <a:ext cx="3212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G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ame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I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nfo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6947E-DD41-0A44-9585-0201EEE170AD}"/>
              </a:ext>
            </a:extLst>
          </p:cNvPr>
          <p:cNvSpPr txBox="1"/>
          <p:nvPr/>
        </p:nvSpPr>
        <p:spPr>
          <a:xfrm>
            <a:off x="8008324" y="488736"/>
            <a:ext cx="38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게임방법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40D969-9FC4-4821-8058-0F808E31D58D}"/>
              </a:ext>
            </a:extLst>
          </p:cNvPr>
          <p:cNvGrpSpPr/>
          <p:nvPr/>
        </p:nvGrpSpPr>
        <p:grpSpPr>
          <a:xfrm>
            <a:off x="207262" y="2283521"/>
            <a:ext cx="1938713" cy="1658657"/>
            <a:chOff x="473047" y="1419622"/>
            <a:chExt cx="1938713" cy="1658657"/>
          </a:xfrm>
        </p:grpSpPr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C55500C3-73CB-E649-A7E7-5A63E21A9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419622"/>
              <a:ext cx="1012820" cy="10128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065F4C-E92B-8C43-9500-97C4A13EA3EB}"/>
                </a:ext>
              </a:extLst>
            </p:cNvPr>
            <p:cNvSpPr txBox="1"/>
            <p:nvPr/>
          </p:nvSpPr>
          <p:spPr>
            <a:xfrm>
              <a:off x="473047" y="2447337"/>
              <a:ext cx="193871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FC22B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물고기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먹이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):</a:t>
              </a:r>
              <a:r>
                <a:rPr lang="en-US" altLang="ko-KR" sz="1500" dirty="0">
                  <a:solidFill>
                    <a:srgbClr val="00B05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Score +10</a:t>
              </a:r>
              <a:endParaRPr lang="ko-KR" altLang="en-US" sz="1500" dirty="0">
                <a:solidFill>
                  <a:srgbClr val="00B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2E500-5519-465B-A50A-E497CDB1403E}"/>
              </a:ext>
            </a:extLst>
          </p:cNvPr>
          <p:cNvGrpSpPr/>
          <p:nvPr/>
        </p:nvGrpSpPr>
        <p:grpSpPr>
          <a:xfrm>
            <a:off x="2142400" y="2222996"/>
            <a:ext cx="1831340" cy="1426721"/>
            <a:chOff x="1191849" y="3534088"/>
            <a:chExt cx="1831340" cy="1426721"/>
          </a:xfrm>
        </p:grpSpPr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A210C4A6-F5BA-2E41-91FB-71BEBEA1F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3534088"/>
              <a:ext cx="1067252" cy="106725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B0BB11-0854-9F43-8636-5DFFFE48E989}"/>
                </a:ext>
              </a:extLst>
            </p:cNvPr>
            <p:cNvSpPr txBox="1"/>
            <p:nvPr/>
          </p:nvSpPr>
          <p:spPr>
            <a:xfrm>
              <a:off x="1191849" y="4560699"/>
              <a:ext cx="1831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C22B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       </a:t>
              </a:r>
              <a:r>
                <a:rPr lang="ko-KR" altLang="en-US" sz="1500" dirty="0">
                  <a:solidFill>
                    <a:srgbClr val="FFC22B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하트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</a:t>
              </a:r>
              <a:r>
                <a:rPr lang="ko-KR" altLang="en-US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생명 </a:t>
              </a:r>
              <a:r>
                <a:rPr lang="en-US" altLang="ko-KR" sz="1500" dirty="0">
                  <a:solidFill>
                    <a:srgbClr val="00B05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+1</a:t>
              </a:r>
              <a:endParaRPr lang="ko-KR" altLang="en-US" sz="1500" dirty="0">
                <a:solidFill>
                  <a:srgbClr val="00B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643A5C-4EB5-4058-A94E-59F0644C19D8}"/>
              </a:ext>
            </a:extLst>
          </p:cNvPr>
          <p:cNvGrpSpPr/>
          <p:nvPr/>
        </p:nvGrpSpPr>
        <p:grpSpPr>
          <a:xfrm>
            <a:off x="4378287" y="2222996"/>
            <a:ext cx="3694795" cy="1698194"/>
            <a:chOff x="5330062" y="1400500"/>
            <a:chExt cx="3694795" cy="1698194"/>
          </a:xfrm>
        </p:grpSpPr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D868495E-8177-E34A-8270-D5EA380B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410" y="1400500"/>
              <a:ext cx="1067252" cy="106725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12E041-22C4-984E-A8D1-E9BD69A7129A}"/>
                </a:ext>
              </a:extLst>
            </p:cNvPr>
            <p:cNvSpPr txBox="1"/>
            <p:nvPr/>
          </p:nvSpPr>
          <p:spPr>
            <a:xfrm>
              <a:off x="5330062" y="2467752"/>
              <a:ext cx="369479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FC22B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해골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</a:t>
              </a:r>
              <a:r>
                <a:rPr lang="ko-KR" altLang="en-US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독극물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):</a:t>
              </a:r>
              <a:r>
                <a:rPr lang="ko-KR" altLang="en-US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생명 </a:t>
              </a:r>
              <a:r>
                <a:rPr lang="en-US" altLang="ko-KR" sz="150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-1</a:t>
              </a:r>
              <a:endParaRPr lang="ko-KR" altLang="en-US" sz="15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4FB088-3C45-4D58-B5CA-07E9F0E5ACE9}"/>
              </a:ext>
            </a:extLst>
          </p:cNvPr>
          <p:cNvGrpSpPr/>
          <p:nvPr/>
        </p:nvGrpSpPr>
        <p:grpSpPr>
          <a:xfrm>
            <a:off x="6724118" y="1947555"/>
            <a:ext cx="2380804" cy="1936469"/>
            <a:chOff x="6214543" y="1991553"/>
            <a:chExt cx="2380804" cy="193646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732872C-F77F-46F2-94F6-2487D74E0F41}"/>
                </a:ext>
              </a:extLst>
            </p:cNvPr>
            <p:cNvGrpSpPr/>
            <p:nvPr/>
          </p:nvGrpSpPr>
          <p:grpSpPr>
            <a:xfrm>
              <a:off x="6214543" y="1991553"/>
              <a:ext cx="2380804" cy="1160394"/>
              <a:chOff x="6137671" y="3173356"/>
              <a:chExt cx="2380804" cy="1160394"/>
            </a:xfrm>
          </p:grpSpPr>
          <p:pic>
            <p:nvPicPr>
              <p:cNvPr id="21" name="그림 21">
                <a:extLst>
                  <a:ext uri="{FF2B5EF4-FFF2-40B4-BE49-F238E27FC236}">
                    <a16:creationId xmlns:a16="http://schemas.microsoft.com/office/drawing/2014/main" id="{7C027B48-1001-F541-BA04-FAFCAF5C4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7671" y="3705843"/>
                <a:ext cx="1483663" cy="627907"/>
              </a:xfrm>
              <a:prstGeom prst="rect">
                <a:avLst/>
              </a:prstGeom>
            </p:spPr>
          </p:pic>
          <p:pic>
            <p:nvPicPr>
              <p:cNvPr id="23" name="그림 23">
                <a:extLst>
                  <a:ext uri="{FF2B5EF4-FFF2-40B4-BE49-F238E27FC236}">
                    <a16:creationId xmlns:a16="http://schemas.microsoft.com/office/drawing/2014/main" id="{EDEC9C06-60CF-2740-95DB-7ADCF5F65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815">
                <a:off x="7225552" y="3173356"/>
                <a:ext cx="1292923" cy="73643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0CCDB1-BD80-C641-8DAF-9E5BD240E45F}"/>
                </a:ext>
              </a:extLst>
            </p:cNvPr>
            <p:cNvSpPr txBox="1"/>
            <p:nvPr/>
          </p:nvSpPr>
          <p:spPr>
            <a:xfrm>
              <a:off x="6444208" y="3297080"/>
              <a:ext cx="137035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FFC22B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전투기</a:t>
              </a:r>
              <a:r>
                <a:rPr lang="en-US" altLang="ko-KR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</a:t>
              </a:r>
              <a:r>
                <a:rPr lang="ko-KR" altLang="en-US" sz="15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생명 </a:t>
              </a:r>
              <a:r>
                <a:rPr lang="en-US" altLang="ko-KR" sz="150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-3</a:t>
              </a:r>
              <a:endParaRPr lang="ko-KR" altLang="en-US" sz="15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85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C0C2C6-A9B6-A34E-8E58-99163DDE7D7C}"/>
              </a:ext>
            </a:extLst>
          </p:cNvPr>
          <p:cNvSpPr txBox="1"/>
          <p:nvPr/>
        </p:nvSpPr>
        <p:spPr>
          <a:xfrm>
            <a:off x="912166" y="273293"/>
            <a:ext cx="3212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G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ame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I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nfo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75C9E-A6C9-8A4C-A24D-D671493CC19C}"/>
              </a:ext>
            </a:extLst>
          </p:cNvPr>
          <p:cNvSpPr txBox="1"/>
          <p:nvPr/>
        </p:nvSpPr>
        <p:spPr>
          <a:xfrm>
            <a:off x="7671156" y="488736"/>
            <a:ext cx="3824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게임구현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5A6C9-F681-7A40-923B-3874434841AA}"/>
              </a:ext>
            </a:extLst>
          </p:cNvPr>
          <p:cNvSpPr txBox="1"/>
          <p:nvPr/>
        </p:nvSpPr>
        <p:spPr>
          <a:xfrm>
            <a:off x="2557667" y="994822"/>
            <a:ext cx="4072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메인화면과 게임화면 </a:t>
            </a:r>
            <a:r>
              <a:rPr lang="ko-KR" altLang="en-US" sz="2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이원화하여</a:t>
            </a:r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구현</a:t>
            </a:r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D0947CA5-6C08-EC44-BB61-D0BA7E8EC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50" y="1754010"/>
            <a:ext cx="2440658" cy="2900753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6697F9CE-D026-4946-9754-6CC7B9ACF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23" y="1754009"/>
            <a:ext cx="2440659" cy="29007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B53AAE-2D71-D848-A06C-DBBBFC593B36}"/>
              </a:ext>
            </a:extLst>
          </p:cNvPr>
          <p:cNvSpPr txBox="1"/>
          <p:nvPr/>
        </p:nvSpPr>
        <p:spPr>
          <a:xfrm>
            <a:off x="2309457" y="46547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&lt;Main.java&gt;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ADF08-5DBF-E546-AC80-19EF1AB9DF43}"/>
              </a:ext>
            </a:extLst>
          </p:cNvPr>
          <p:cNvSpPr txBox="1"/>
          <p:nvPr/>
        </p:nvSpPr>
        <p:spPr>
          <a:xfrm>
            <a:off x="5359082" y="46547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&lt;Fish.java&gt;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1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464637"/>
            <a:ext cx="5025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&lt;Sound&gt;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Main.java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4558" y="1508712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메인클래스에 클립을 생성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4EDDBA0-8B80-0B48-8AD8-FD6A9FBE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48" y="2043116"/>
            <a:ext cx="1435100" cy="400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C1F2F-8B71-4443-90DD-9B4932FA7920}"/>
              </a:ext>
            </a:extLst>
          </p:cNvPr>
          <p:cNvSpPr txBox="1"/>
          <p:nvPr/>
        </p:nvSpPr>
        <p:spPr>
          <a:xfrm>
            <a:off x="1758409" y="3093541"/>
            <a:ext cx="5627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Main</a:t>
            </a:r>
            <a:r>
              <a:rPr lang="ko-KR" altLang="en-US" dirty="0"/>
              <a:t>함수에서</a:t>
            </a:r>
            <a:r>
              <a:rPr lang="en-US" altLang="ko-KR" dirty="0"/>
              <a:t> loudAudio</a:t>
            </a:r>
            <a:r>
              <a:rPr lang="ko-KR" altLang="en-US" dirty="0"/>
              <a:t>함수 호출 및 클립시작과 반복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3285F995-5EE8-2D42-B191-A3FAD2B0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71" y="3695280"/>
            <a:ext cx="35433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26E4BC-FB61-064D-B2BD-3E938507DEFD}"/>
              </a:ext>
            </a:extLst>
          </p:cNvPr>
          <p:cNvSpPr txBox="1"/>
          <p:nvPr/>
        </p:nvSpPr>
        <p:spPr>
          <a:xfrm>
            <a:off x="1372406" y="5536767"/>
            <a:ext cx="3728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Source Code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33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C7CDDF-E012-B84A-B97B-0BC8339E2478}"/>
              </a:ext>
            </a:extLst>
          </p:cNvPr>
          <p:cNvSpPr txBox="1"/>
          <p:nvPr/>
        </p:nvSpPr>
        <p:spPr>
          <a:xfrm>
            <a:off x="3659848" y="1659317"/>
            <a:ext cx="1828800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3693B-2A68-0D44-98CB-6BD43BEC9F63}"/>
              </a:ext>
            </a:extLst>
          </p:cNvPr>
          <p:cNvSpPr txBox="1"/>
          <p:nvPr/>
        </p:nvSpPr>
        <p:spPr>
          <a:xfrm>
            <a:off x="2368103" y="1024498"/>
            <a:ext cx="452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            </a:t>
            </a:r>
            <a:r>
              <a:rPr lang="en-US" altLang="ko-KR" dirty="0"/>
              <a:t>loadAudio </a:t>
            </a:r>
            <a:r>
              <a:rPr lang="ko-KR" altLang="en-US" dirty="0"/>
              <a:t>함수를 생성하여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이함수를 거친 클립은 재상가능한 상태가됨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74086FFA-802A-9840-AC62-F2C7D183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61" y="1732384"/>
            <a:ext cx="6062989" cy="2560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4C036F7-2250-154E-BF26-DE62DCC05BD1}"/>
                  </a:ext>
                </a:extLst>
              </p14:cNvPr>
              <p14:cNvContentPartPr/>
              <p14:nvPr/>
            </p14:nvContentPartPr>
            <p14:xfrm>
              <a:off x="5555179" y="2607812"/>
              <a:ext cx="22201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4C036F7-2250-154E-BF26-DE62DCC05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6539" y="2598812"/>
                <a:ext cx="223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0AAE951-EDB7-BA40-BD93-EF199659A325}"/>
                  </a:ext>
                </a:extLst>
              </p14:cNvPr>
              <p14:cNvContentPartPr/>
              <p14:nvPr/>
            </p14:nvContentPartPr>
            <p14:xfrm>
              <a:off x="5568139" y="2453732"/>
              <a:ext cx="360" cy="151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0AAE951-EDB7-BA40-BD93-EF199659A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9499" y="2444732"/>
                <a:ext cx="18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847BD3B-E18E-4444-BBD1-52B8C357217A}"/>
                  </a:ext>
                </a:extLst>
              </p14:cNvPr>
              <p14:cNvContentPartPr/>
              <p14:nvPr/>
            </p14:nvContentPartPr>
            <p14:xfrm>
              <a:off x="7770979" y="2459132"/>
              <a:ext cx="360" cy="191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847BD3B-E18E-4444-BBD1-52B8C35721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2339" y="2450492"/>
                <a:ext cx="180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435A667-3C7F-AD40-90B4-D05767C491EF}"/>
                  </a:ext>
                </a:extLst>
              </p14:cNvPr>
              <p14:cNvContentPartPr/>
              <p14:nvPr/>
            </p14:nvContentPartPr>
            <p14:xfrm>
              <a:off x="5880979" y="2444732"/>
              <a:ext cx="18997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435A667-3C7F-AD40-90B4-D05767C491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2339" y="2436092"/>
                <a:ext cx="191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9F0A211-E11E-9A4C-AD1E-A09AFBFE216C}"/>
                  </a:ext>
                </a:extLst>
              </p14:cNvPr>
              <p14:cNvContentPartPr/>
              <p14:nvPr/>
            </p14:nvContentPartPr>
            <p14:xfrm>
              <a:off x="5583259" y="2450492"/>
              <a:ext cx="3207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9F0A211-E11E-9A4C-AD1E-A09AFBFE21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74619" y="2441492"/>
                <a:ext cx="338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7BA0701-CF17-7447-B20C-20A80485AC0A}"/>
                  </a:ext>
                </a:extLst>
              </p14:cNvPr>
              <p14:cNvContentPartPr/>
              <p14:nvPr/>
            </p14:nvContentPartPr>
            <p14:xfrm>
              <a:off x="2610739" y="2782052"/>
              <a:ext cx="158508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7BA0701-CF17-7447-B20C-20A80485AC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1739" y="2773052"/>
                <a:ext cx="160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99A0BE7-E054-7B4A-B962-5C16C4BEBEC7}"/>
                  </a:ext>
                </a:extLst>
              </p14:cNvPr>
              <p14:cNvContentPartPr/>
              <p14:nvPr/>
            </p14:nvContentPartPr>
            <p14:xfrm>
              <a:off x="2597059" y="2588372"/>
              <a:ext cx="360" cy="202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99A0BE7-E054-7B4A-B962-5C16C4BEBE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88059" y="2579732"/>
                <a:ext cx="18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A024164-B018-3D47-B4FB-6A44F9155F4B}"/>
                  </a:ext>
                </a:extLst>
              </p14:cNvPr>
              <p14:cNvContentPartPr/>
              <p14:nvPr/>
            </p14:nvContentPartPr>
            <p14:xfrm>
              <a:off x="2593819" y="2613212"/>
              <a:ext cx="162432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A024164-B018-3D47-B4FB-6A44F9155F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84819" y="2604212"/>
                <a:ext cx="164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6E7298A-E5A5-1D4F-AFEF-149D2CDB3BB4}"/>
                  </a:ext>
                </a:extLst>
              </p14:cNvPr>
              <p14:cNvContentPartPr/>
              <p14:nvPr/>
            </p14:nvContentPartPr>
            <p14:xfrm>
              <a:off x="4197259" y="2571452"/>
              <a:ext cx="360" cy="1969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6E7298A-E5A5-1D4F-AFEF-149D2CDB3B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88259" y="2562812"/>
                <a:ext cx="18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잉크 33">
                <a:extLst>
                  <a:ext uri="{FF2B5EF4-FFF2-40B4-BE49-F238E27FC236}">
                    <a16:creationId xmlns:a16="http://schemas.microsoft.com/office/drawing/2014/main" id="{A657F61D-A557-5D4B-9278-A9ABCE4DC248}"/>
                  </a:ext>
                </a:extLst>
              </p14:cNvPr>
              <p14:cNvContentPartPr/>
              <p14:nvPr/>
            </p14:nvContentPartPr>
            <p14:xfrm>
              <a:off x="4279699" y="2605292"/>
              <a:ext cx="298080" cy="180000"/>
            </p14:xfrm>
          </p:contentPart>
        </mc:Choice>
        <mc:Fallback xmlns="">
          <p:pic>
            <p:nvPicPr>
              <p:cNvPr id="33" name="잉크 33">
                <a:extLst>
                  <a:ext uri="{FF2B5EF4-FFF2-40B4-BE49-F238E27FC236}">
                    <a16:creationId xmlns:a16="http://schemas.microsoft.com/office/drawing/2014/main" id="{A657F61D-A557-5D4B-9278-A9ABCE4DC2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4219" y="2590202"/>
                <a:ext cx="328680" cy="21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잉크 46">
                <a:extLst>
                  <a:ext uri="{FF2B5EF4-FFF2-40B4-BE49-F238E27FC236}">
                    <a16:creationId xmlns:a16="http://schemas.microsoft.com/office/drawing/2014/main" id="{DB96124C-D36D-4743-9FF6-989B0B6B8D7E}"/>
                  </a:ext>
                </a:extLst>
              </p14:cNvPr>
              <p14:cNvContentPartPr/>
              <p14:nvPr/>
            </p14:nvContentPartPr>
            <p14:xfrm>
              <a:off x="7814179" y="2459132"/>
              <a:ext cx="264600" cy="186120"/>
            </p14:xfrm>
          </p:contentPart>
        </mc:Choice>
        <mc:Fallback xmlns="">
          <p:pic>
            <p:nvPicPr>
              <p:cNvPr id="46" name="잉크 46">
                <a:extLst>
                  <a:ext uri="{FF2B5EF4-FFF2-40B4-BE49-F238E27FC236}">
                    <a16:creationId xmlns:a16="http://schemas.microsoft.com/office/drawing/2014/main" id="{DB96124C-D36D-4743-9FF6-989B0B6B8D7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99059" y="2443983"/>
                <a:ext cx="294840" cy="216779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AE2C370-F749-7C4E-8042-C6829FB670A5}"/>
              </a:ext>
            </a:extLst>
          </p:cNvPr>
          <p:cNvSpPr txBox="1"/>
          <p:nvPr/>
        </p:nvSpPr>
        <p:spPr>
          <a:xfrm>
            <a:off x="899592" y="464637"/>
            <a:ext cx="5025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&lt;Sound&gt;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FCD066-41F5-9046-88E4-DECB0162B347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Main.java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8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91DD99-13E7-0644-AF76-86FF3CC7F2BC}"/>
              </a:ext>
            </a:extLst>
          </p:cNvPr>
          <p:cNvSpPr txBox="1"/>
          <p:nvPr/>
        </p:nvSpPr>
        <p:spPr>
          <a:xfrm>
            <a:off x="3462895" y="1301711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클립객체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2EC70DB3-DAA6-C84B-94D1-DAB59ABF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97" y="1793939"/>
            <a:ext cx="3175000" cy="39370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72E4C680-049E-4241-8FB2-826F2C293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96" y="3580732"/>
            <a:ext cx="3022600" cy="41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CD33AA-997E-AD4C-B1DF-72ACBB2FF015}"/>
              </a:ext>
            </a:extLst>
          </p:cNvPr>
          <p:cNvSpPr txBox="1"/>
          <p:nvPr/>
        </p:nvSpPr>
        <p:spPr>
          <a:xfrm>
            <a:off x="1502320" y="3046271"/>
            <a:ext cx="622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상황마다 설정할 음성파일을 </a:t>
            </a:r>
            <a:r>
              <a:rPr lang="en-US" altLang="ko-KR" dirty="0"/>
              <a:t>loudAudio</a:t>
            </a:r>
            <a:r>
              <a:rPr lang="ko-KR" altLang="en-US" dirty="0"/>
              <a:t>함수로 불러온후</a:t>
            </a:r>
            <a:r>
              <a:rPr lang="en-US" altLang="ko-KR" dirty="0"/>
              <a:t>,</a:t>
            </a:r>
            <a:r>
              <a:rPr lang="ko-KR" altLang="en-US" dirty="0"/>
              <a:t>실행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9757-CF43-C941-A608-EB7F7CC84730}"/>
              </a:ext>
            </a:extLst>
          </p:cNvPr>
          <p:cNvSpPr txBox="1"/>
          <p:nvPr/>
        </p:nvSpPr>
        <p:spPr>
          <a:xfrm>
            <a:off x="899592" y="464637"/>
            <a:ext cx="5025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&lt;Sound&gt;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C27B9-03CE-9F48-9D7D-33DD65B18FA9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26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3B8B64-DCB0-AE40-8F33-0F0CE3A162DF}"/>
              </a:ext>
            </a:extLst>
          </p:cNvPr>
          <p:cNvSpPr txBox="1"/>
          <p:nvPr/>
        </p:nvSpPr>
        <p:spPr>
          <a:xfrm>
            <a:off x="2349355" y="988575"/>
            <a:ext cx="4560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            </a:t>
            </a:r>
            <a:r>
              <a:rPr lang="en-US" altLang="ko-KR" dirty="0"/>
              <a:t>loadAudio </a:t>
            </a:r>
            <a:r>
              <a:rPr lang="ko-KR" altLang="en-US" dirty="0"/>
              <a:t>함수를 생성하여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이함수를 거친 클립은 재상가능한 상태가됨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                      </a:t>
            </a:r>
            <a:r>
              <a:rPr lang="en-US" altLang="ko-KR" dirty="0"/>
              <a:t>(</a:t>
            </a:r>
            <a:r>
              <a:rPr lang="ko-KR" altLang="en-US" dirty="0"/>
              <a:t>효과음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EB46F-C02F-2D47-BD53-3134078CFC68}"/>
              </a:ext>
            </a:extLst>
          </p:cNvPr>
          <p:cNvSpPr txBox="1"/>
          <p:nvPr/>
        </p:nvSpPr>
        <p:spPr>
          <a:xfrm>
            <a:off x="899592" y="464637"/>
            <a:ext cx="5025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S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ource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C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ode</a:t>
            </a:r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500" dirty="0">
                <a:solidFill>
                  <a:schemeClr val="bg1">
                    <a:lumMod val="1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&lt;Sound&gt;</a:t>
            </a:r>
            <a:endParaRPr lang="ko-KR" altLang="en-US" sz="2500" dirty="0">
              <a:solidFill>
                <a:schemeClr val="bg1">
                  <a:lumMod val="1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592EF-57BC-7C42-97CD-44C8556EC514}"/>
              </a:ext>
            </a:extLst>
          </p:cNvPr>
          <p:cNvSpPr txBox="1"/>
          <p:nvPr/>
        </p:nvSpPr>
        <p:spPr>
          <a:xfrm>
            <a:off x="8092036" y="595664"/>
            <a:ext cx="116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8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Fish.java</a:t>
            </a:r>
            <a:endParaRPr lang="ko-KR" altLang="en-US" sz="1600" dirty="0">
              <a:solidFill>
                <a:schemeClr val="tx1">
                  <a:alpha val="8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F47220CF-4F80-3D4F-BD4A-85494F1F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2057747"/>
            <a:ext cx="5201920" cy="2089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083CF01-9633-574E-947C-E213C56B9700}"/>
                  </a:ext>
                </a:extLst>
              </p14:cNvPr>
              <p14:cNvContentPartPr/>
              <p14:nvPr/>
            </p14:nvContentPartPr>
            <p14:xfrm>
              <a:off x="4989259" y="2689532"/>
              <a:ext cx="360" cy="140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083CF01-9633-574E-947C-E213C56B97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0619" y="2680892"/>
                <a:ext cx="18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63372B7-7635-5F4F-BE48-0BAE4E09A676}"/>
                  </a:ext>
                </a:extLst>
              </p14:cNvPr>
              <p14:cNvContentPartPr/>
              <p14:nvPr/>
            </p14:nvContentPartPr>
            <p14:xfrm>
              <a:off x="6888619" y="2678372"/>
              <a:ext cx="360" cy="118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63372B7-7635-5F4F-BE48-0BAE4E09A6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9979" y="2669372"/>
                <a:ext cx="18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8270973-347F-1943-9AF5-A0A147DC9EC0}"/>
                  </a:ext>
                </a:extLst>
              </p14:cNvPr>
              <p14:cNvContentPartPr/>
              <p14:nvPr/>
            </p14:nvContentPartPr>
            <p14:xfrm>
              <a:off x="2387539" y="2801852"/>
              <a:ext cx="360" cy="1015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8270973-347F-1943-9AF5-A0A147DC9E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8539" y="2793212"/>
                <a:ext cx="18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2833630-0042-4341-A7C8-3678D16BABC5}"/>
                  </a:ext>
                </a:extLst>
              </p14:cNvPr>
              <p14:cNvContentPartPr/>
              <p14:nvPr/>
            </p14:nvContentPartPr>
            <p14:xfrm>
              <a:off x="3814939" y="2790692"/>
              <a:ext cx="360" cy="1407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2833630-0042-4341-A7C8-3678D16BAB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5939" y="2782052"/>
                <a:ext cx="18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4A215700-590B-ED41-BF57-E151259AA5C0}"/>
                  </a:ext>
                </a:extLst>
              </p14:cNvPr>
              <p14:cNvContentPartPr/>
              <p14:nvPr/>
            </p14:nvContentPartPr>
            <p14:xfrm>
              <a:off x="5010499" y="2807252"/>
              <a:ext cx="18885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4A215700-590B-ED41-BF57-E151259AA5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1859" y="2798612"/>
                <a:ext cx="1906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5249505-2BB0-AF47-9217-87A02BA19243}"/>
                  </a:ext>
                </a:extLst>
              </p14:cNvPr>
              <p14:cNvContentPartPr/>
              <p14:nvPr/>
            </p14:nvContentPartPr>
            <p14:xfrm>
              <a:off x="4982419" y="2678012"/>
              <a:ext cx="192780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5249505-2BB0-AF47-9217-87A02BA192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3779" y="2669372"/>
                <a:ext cx="1945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ECD029C-7099-A640-9909-7D83164F4A6B}"/>
                  </a:ext>
                </a:extLst>
              </p14:cNvPr>
              <p14:cNvContentPartPr/>
              <p14:nvPr/>
            </p14:nvContentPartPr>
            <p14:xfrm>
              <a:off x="2363779" y="2936852"/>
              <a:ext cx="145008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ECD029C-7099-A640-9909-7D83164F4A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55139" y="2927852"/>
                <a:ext cx="1467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564C5E4-F0D4-E541-8372-690EA96CF340}"/>
                  </a:ext>
                </a:extLst>
              </p14:cNvPr>
              <p14:cNvContentPartPr/>
              <p14:nvPr/>
            </p14:nvContentPartPr>
            <p14:xfrm>
              <a:off x="2397619" y="2801852"/>
              <a:ext cx="140508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564C5E4-F0D4-E541-8372-690EA96CF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88619" y="2792852"/>
                <a:ext cx="1422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잉크 38">
                <a:extLst>
                  <a:ext uri="{FF2B5EF4-FFF2-40B4-BE49-F238E27FC236}">
                    <a16:creationId xmlns:a16="http://schemas.microsoft.com/office/drawing/2014/main" id="{890D89B2-BB62-3948-BA6B-1A42B56D07A4}"/>
                  </a:ext>
                </a:extLst>
              </p14:cNvPr>
              <p14:cNvContentPartPr/>
              <p14:nvPr/>
            </p14:nvContentPartPr>
            <p14:xfrm>
              <a:off x="6932539" y="2633372"/>
              <a:ext cx="191520" cy="180360"/>
            </p14:xfrm>
          </p:contentPart>
        </mc:Choice>
        <mc:Fallback xmlns="">
          <p:pic>
            <p:nvPicPr>
              <p:cNvPr id="38" name="잉크 38">
                <a:extLst>
                  <a:ext uri="{FF2B5EF4-FFF2-40B4-BE49-F238E27FC236}">
                    <a16:creationId xmlns:a16="http://schemas.microsoft.com/office/drawing/2014/main" id="{890D89B2-BB62-3948-BA6B-1A42B56D07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17059" y="2618252"/>
                <a:ext cx="221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50">
                <a:extLst>
                  <a:ext uri="{FF2B5EF4-FFF2-40B4-BE49-F238E27FC236}">
                    <a16:creationId xmlns:a16="http://schemas.microsoft.com/office/drawing/2014/main" id="{4CF3E181-42E6-1542-9771-626DAD60AD72}"/>
                  </a:ext>
                </a:extLst>
              </p14:cNvPr>
              <p14:cNvContentPartPr/>
              <p14:nvPr/>
            </p14:nvContentPartPr>
            <p14:xfrm>
              <a:off x="3864979" y="2813372"/>
              <a:ext cx="297360" cy="151920"/>
            </p14:xfrm>
          </p:contentPart>
        </mc:Choice>
        <mc:Fallback xmlns="">
          <p:pic>
            <p:nvPicPr>
              <p:cNvPr id="50" name="잉크 50">
                <a:extLst>
                  <a:ext uri="{FF2B5EF4-FFF2-40B4-BE49-F238E27FC236}">
                    <a16:creationId xmlns:a16="http://schemas.microsoft.com/office/drawing/2014/main" id="{4CF3E181-42E6-1542-9771-626DAD60AD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49518" y="2797892"/>
                <a:ext cx="327563" cy="1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522472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692</Words>
  <Application>Microsoft Office PowerPoint</Application>
  <PresentationFormat>화면 슬라이드 쇼(16:9)</PresentationFormat>
  <Paragraphs>133</Paragraphs>
  <Slides>24</Slides>
  <Notes>9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BusanBada</vt:lpstr>
      <vt:lpstr>Arial</vt:lpstr>
      <vt:lpstr>맑은 고딕</vt:lpstr>
      <vt:lpstr>나눔고딕 ExtraBold</vt:lpstr>
      <vt:lpstr>나눔바른펜</vt:lpstr>
      <vt:lpstr>메인,마무리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이신필</dc:creator>
  <cp:lastModifiedBy>유 정한</cp:lastModifiedBy>
  <cp:revision>30</cp:revision>
  <dcterms:created xsi:type="dcterms:W3CDTF">2016-07-29T12:22:46Z</dcterms:created>
  <dcterms:modified xsi:type="dcterms:W3CDTF">2019-12-12T07:35:40Z</dcterms:modified>
</cp:coreProperties>
</file>